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7"/>
  </p:notesMasterIdLst>
  <p:handoutMasterIdLst>
    <p:handoutMasterId r:id="rId38"/>
  </p:handoutMasterIdLst>
  <p:sldIdLst>
    <p:sldId id="256" r:id="rId2"/>
    <p:sldId id="319" r:id="rId3"/>
    <p:sldId id="486" r:id="rId4"/>
    <p:sldId id="516" r:id="rId5"/>
    <p:sldId id="485" r:id="rId6"/>
    <p:sldId id="488" r:id="rId7"/>
    <p:sldId id="487" r:id="rId8"/>
    <p:sldId id="489" r:id="rId9"/>
    <p:sldId id="491" r:id="rId10"/>
    <p:sldId id="466" r:id="rId11"/>
    <p:sldId id="492" r:id="rId12"/>
    <p:sldId id="514" r:id="rId13"/>
    <p:sldId id="515" r:id="rId14"/>
    <p:sldId id="512" r:id="rId15"/>
    <p:sldId id="496" r:id="rId16"/>
    <p:sldId id="498" r:id="rId17"/>
    <p:sldId id="499" r:id="rId18"/>
    <p:sldId id="494" r:id="rId19"/>
    <p:sldId id="495" r:id="rId20"/>
    <p:sldId id="497" r:id="rId21"/>
    <p:sldId id="510" r:id="rId22"/>
    <p:sldId id="501" r:id="rId23"/>
    <p:sldId id="481" r:id="rId24"/>
    <p:sldId id="493" r:id="rId25"/>
    <p:sldId id="513" r:id="rId26"/>
    <p:sldId id="502" r:id="rId27"/>
    <p:sldId id="503" r:id="rId28"/>
    <p:sldId id="505" r:id="rId29"/>
    <p:sldId id="506" r:id="rId30"/>
    <p:sldId id="507" r:id="rId31"/>
    <p:sldId id="508" r:id="rId32"/>
    <p:sldId id="509" r:id="rId33"/>
    <p:sldId id="471" r:id="rId34"/>
    <p:sldId id="500" r:id="rId35"/>
    <p:sldId id="511" r:id="rId36"/>
  </p:sldIdLst>
  <p:sldSz cx="9144000" cy="6858000" type="screen4x3"/>
  <p:notesSz cx="6735763" cy="98663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3702">
          <p15:clr>
            <a:srgbClr val="A4A3A4"/>
          </p15:clr>
        </p15:guide>
        <p15:guide id="2" pos="2336">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000"/>
    <a:srgbClr val="FFCC66"/>
    <a:srgbClr val="FFFFCC"/>
    <a:srgbClr val="CCFFCC"/>
    <a:srgbClr val="FF5050"/>
    <a:srgbClr val="4BACC6"/>
    <a:srgbClr val="00B050"/>
    <a:srgbClr val="33CC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74590" autoAdjust="0"/>
  </p:normalViewPr>
  <p:slideViewPr>
    <p:cSldViewPr>
      <p:cViewPr varScale="1">
        <p:scale>
          <a:sx n="85" d="100"/>
          <a:sy n="85" d="100"/>
        </p:scale>
        <p:origin x="2556" y="90"/>
      </p:cViewPr>
      <p:guideLst>
        <p:guide orient="horz" pos="3702"/>
        <p:guide pos="2336"/>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78" d="100"/>
          <a:sy n="78" d="100"/>
        </p:scale>
        <p:origin x="3984"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4" y="1"/>
            <a:ext cx="2919799"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7" rIns="91374" bIns="45687" numCol="1" anchor="t" anchorCtr="0" compatLnSpc="1">
            <a:prstTxWarp prst="textNoShape">
              <a:avLst/>
            </a:prstTxWarp>
          </a:bodyPr>
          <a:lstStyle>
            <a:lvl1pPr defTabSz="913816">
              <a:defRPr sz="1200"/>
            </a:lvl1pPr>
          </a:lstStyle>
          <a:p>
            <a:pPr>
              <a:defRPr/>
            </a:pPr>
            <a:endParaRPr lang="en-US" altLang="ja-JP"/>
          </a:p>
        </p:txBody>
      </p:sp>
      <p:sp>
        <p:nvSpPr>
          <p:cNvPr id="46083" name="Rectangle 3"/>
          <p:cNvSpPr>
            <a:spLocks noGrp="1" noChangeArrowheads="1"/>
          </p:cNvSpPr>
          <p:nvPr>
            <p:ph type="dt" sz="quarter" idx="1"/>
          </p:nvPr>
        </p:nvSpPr>
        <p:spPr bwMode="auto">
          <a:xfrm>
            <a:off x="3814893" y="1"/>
            <a:ext cx="2919799"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7" rIns="91374" bIns="45687" numCol="1" anchor="t" anchorCtr="0" compatLnSpc="1">
            <a:prstTxWarp prst="textNoShape">
              <a:avLst/>
            </a:prstTxWarp>
          </a:bodyPr>
          <a:lstStyle>
            <a:lvl1pPr algn="r" defTabSz="913816">
              <a:defRPr sz="1200"/>
            </a:lvl1pPr>
          </a:lstStyle>
          <a:p>
            <a:pPr>
              <a:defRPr/>
            </a:pPr>
            <a:endParaRPr lang="en-US" altLang="ja-JP"/>
          </a:p>
        </p:txBody>
      </p:sp>
      <p:sp>
        <p:nvSpPr>
          <p:cNvPr id="46084" name="Rectangle 4"/>
          <p:cNvSpPr>
            <a:spLocks noGrp="1" noChangeArrowheads="1"/>
          </p:cNvSpPr>
          <p:nvPr>
            <p:ph type="ftr" sz="quarter" idx="2"/>
          </p:nvPr>
        </p:nvSpPr>
        <p:spPr bwMode="auto">
          <a:xfrm>
            <a:off x="4" y="9371502"/>
            <a:ext cx="2919799"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7" rIns="91374" bIns="45687" numCol="1" anchor="b" anchorCtr="0" compatLnSpc="1">
            <a:prstTxWarp prst="textNoShape">
              <a:avLst/>
            </a:prstTxWarp>
          </a:bodyPr>
          <a:lstStyle>
            <a:lvl1pPr defTabSz="913816">
              <a:defRPr sz="1200"/>
            </a:lvl1pPr>
          </a:lstStyle>
          <a:p>
            <a:pPr>
              <a:defRPr/>
            </a:pPr>
            <a:endParaRPr lang="en-US" altLang="ja-JP"/>
          </a:p>
        </p:txBody>
      </p:sp>
      <p:sp>
        <p:nvSpPr>
          <p:cNvPr id="46085" name="Rectangle 5"/>
          <p:cNvSpPr>
            <a:spLocks noGrp="1" noChangeArrowheads="1"/>
          </p:cNvSpPr>
          <p:nvPr>
            <p:ph type="sldNum" sz="quarter" idx="3"/>
          </p:nvPr>
        </p:nvSpPr>
        <p:spPr bwMode="auto">
          <a:xfrm>
            <a:off x="3814893" y="9371502"/>
            <a:ext cx="2919799"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7" rIns="91374" bIns="45687" numCol="1" anchor="b" anchorCtr="0" compatLnSpc="1">
            <a:prstTxWarp prst="textNoShape">
              <a:avLst/>
            </a:prstTxWarp>
          </a:bodyPr>
          <a:lstStyle>
            <a:lvl1pPr algn="r" defTabSz="913816">
              <a:defRPr sz="1200"/>
            </a:lvl1pPr>
          </a:lstStyle>
          <a:p>
            <a:pPr>
              <a:defRPr/>
            </a:pPr>
            <a:fld id="{6157EC56-D05D-41A6-8ACA-A25E18D47D20}" type="slidenum">
              <a:rPr lang="en-US" altLang="ja-JP"/>
              <a:pPr>
                <a:defRPr/>
              </a:pPr>
              <a:t>‹#›</a:t>
            </a:fld>
            <a:endParaRPr lang="en-US" altLang="ja-JP"/>
          </a:p>
        </p:txBody>
      </p:sp>
    </p:spTree>
    <p:extLst>
      <p:ext uri="{BB962C8B-B14F-4D97-AF65-F5344CB8AC3E}">
        <p14:creationId xmlns:p14="http://schemas.microsoft.com/office/powerpoint/2010/main" val="2333748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4" y="1"/>
            <a:ext cx="2919799"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7" rIns="91374" bIns="45687" numCol="1" anchor="t" anchorCtr="0" compatLnSpc="1">
            <a:prstTxWarp prst="textNoShape">
              <a:avLst/>
            </a:prstTxWarp>
          </a:bodyPr>
          <a:lstStyle>
            <a:lvl1pPr defTabSz="913816">
              <a:defRPr sz="1200"/>
            </a:lvl1pPr>
          </a:lstStyle>
          <a:p>
            <a:pPr>
              <a:defRPr/>
            </a:pPr>
            <a:endParaRPr lang="en-US" altLang="ja-JP"/>
          </a:p>
        </p:txBody>
      </p:sp>
      <p:sp>
        <p:nvSpPr>
          <p:cNvPr id="9219" name="Rectangle 3"/>
          <p:cNvSpPr>
            <a:spLocks noGrp="1" noChangeArrowheads="1"/>
          </p:cNvSpPr>
          <p:nvPr>
            <p:ph type="dt" idx="1"/>
          </p:nvPr>
        </p:nvSpPr>
        <p:spPr bwMode="auto">
          <a:xfrm>
            <a:off x="3814893" y="1"/>
            <a:ext cx="2919799"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7" rIns="91374" bIns="45687" numCol="1" anchor="t" anchorCtr="0" compatLnSpc="1">
            <a:prstTxWarp prst="textNoShape">
              <a:avLst/>
            </a:prstTxWarp>
          </a:bodyPr>
          <a:lstStyle>
            <a:lvl1pPr algn="r" defTabSz="913816">
              <a:defRPr sz="1200"/>
            </a:lvl1pPr>
          </a:lstStyle>
          <a:p>
            <a:pPr>
              <a:defRPr/>
            </a:pPr>
            <a:endParaRPr lang="en-US" altLang="ja-JP"/>
          </a:p>
        </p:txBody>
      </p:sp>
      <p:sp>
        <p:nvSpPr>
          <p:cNvPr id="23556" name="Rectangle 4"/>
          <p:cNvSpPr>
            <a:spLocks noGrp="1" noRot="1" noChangeAspect="1" noChangeArrowheads="1" noTextEdit="1"/>
          </p:cNvSpPr>
          <p:nvPr>
            <p:ph type="sldImg" idx="2"/>
          </p:nvPr>
        </p:nvSpPr>
        <p:spPr bwMode="auto">
          <a:xfrm>
            <a:off x="901700" y="739775"/>
            <a:ext cx="4935538"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3469" y="4685752"/>
            <a:ext cx="5388826" cy="44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7" rIns="91374" bIns="4568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222" name="Rectangle 6"/>
          <p:cNvSpPr>
            <a:spLocks noGrp="1" noChangeArrowheads="1"/>
          </p:cNvSpPr>
          <p:nvPr>
            <p:ph type="ftr" sz="quarter" idx="4"/>
          </p:nvPr>
        </p:nvSpPr>
        <p:spPr bwMode="auto">
          <a:xfrm>
            <a:off x="4" y="9371502"/>
            <a:ext cx="2919799"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7" rIns="91374" bIns="45687" numCol="1" anchor="b" anchorCtr="0" compatLnSpc="1">
            <a:prstTxWarp prst="textNoShape">
              <a:avLst/>
            </a:prstTxWarp>
          </a:bodyPr>
          <a:lstStyle>
            <a:lvl1pPr defTabSz="913816">
              <a:defRPr sz="1200"/>
            </a:lvl1pPr>
          </a:lstStyle>
          <a:p>
            <a:pPr>
              <a:defRPr/>
            </a:pPr>
            <a:endParaRPr lang="en-US" altLang="ja-JP"/>
          </a:p>
        </p:txBody>
      </p:sp>
      <p:sp>
        <p:nvSpPr>
          <p:cNvPr id="9223" name="Rectangle 7"/>
          <p:cNvSpPr>
            <a:spLocks noGrp="1" noChangeArrowheads="1"/>
          </p:cNvSpPr>
          <p:nvPr>
            <p:ph type="sldNum" sz="quarter" idx="5"/>
          </p:nvPr>
        </p:nvSpPr>
        <p:spPr bwMode="auto">
          <a:xfrm>
            <a:off x="3814893" y="9371502"/>
            <a:ext cx="2919799" cy="49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4" tIns="45687" rIns="91374" bIns="45687" numCol="1" anchor="b" anchorCtr="0" compatLnSpc="1">
            <a:prstTxWarp prst="textNoShape">
              <a:avLst/>
            </a:prstTxWarp>
          </a:bodyPr>
          <a:lstStyle>
            <a:lvl1pPr algn="r" defTabSz="913816">
              <a:defRPr sz="1200"/>
            </a:lvl1pPr>
          </a:lstStyle>
          <a:p>
            <a:pPr>
              <a:defRPr/>
            </a:pPr>
            <a:fld id="{343B4912-FA63-41B2-9E41-114F27B064B1}" type="slidenum">
              <a:rPr lang="en-US" altLang="ja-JP"/>
              <a:pPr>
                <a:defRPr/>
              </a:pPr>
              <a:t>‹#›</a:t>
            </a:fld>
            <a:endParaRPr lang="en-US" altLang="ja-JP"/>
          </a:p>
        </p:txBody>
      </p:sp>
    </p:spTree>
    <p:extLst>
      <p:ext uri="{BB962C8B-B14F-4D97-AF65-F5344CB8AC3E}">
        <p14:creationId xmlns:p14="http://schemas.microsoft.com/office/powerpoint/2010/main" val="3751660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13816" eaLnBrk="0" hangingPunct="0">
              <a:spcBef>
                <a:spcPct val="30000"/>
              </a:spcBef>
              <a:defRPr kumimoji="1" sz="1200">
                <a:solidFill>
                  <a:schemeClr val="tx1"/>
                </a:solidFill>
                <a:latin typeface="Arial" charset="0"/>
                <a:ea typeface="ＭＳ Ｐ明朝" pitchFamily="18" charset="-128"/>
              </a:defRPr>
            </a:lvl1pPr>
            <a:lvl2pPr marL="736086" indent="-283110" defTabSz="913816" eaLnBrk="0" hangingPunct="0">
              <a:spcBef>
                <a:spcPct val="30000"/>
              </a:spcBef>
              <a:defRPr kumimoji="1" sz="1200">
                <a:solidFill>
                  <a:schemeClr val="tx1"/>
                </a:solidFill>
                <a:latin typeface="Arial" charset="0"/>
                <a:ea typeface="ＭＳ Ｐ明朝" pitchFamily="18" charset="-128"/>
              </a:defRPr>
            </a:lvl2pPr>
            <a:lvl3pPr marL="1132438" indent="-226488" defTabSz="913816" eaLnBrk="0" hangingPunct="0">
              <a:spcBef>
                <a:spcPct val="30000"/>
              </a:spcBef>
              <a:defRPr kumimoji="1" sz="1200">
                <a:solidFill>
                  <a:schemeClr val="tx1"/>
                </a:solidFill>
                <a:latin typeface="Arial" charset="0"/>
                <a:ea typeface="ＭＳ Ｐ明朝" pitchFamily="18" charset="-128"/>
              </a:defRPr>
            </a:lvl3pPr>
            <a:lvl4pPr marL="1585416" indent="-226488" defTabSz="913816" eaLnBrk="0" hangingPunct="0">
              <a:spcBef>
                <a:spcPct val="30000"/>
              </a:spcBef>
              <a:defRPr kumimoji="1" sz="1200">
                <a:solidFill>
                  <a:schemeClr val="tx1"/>
                </a:solidFill>
                <a:latin typeface="Arial" charset="0"/>
                <a:ea typeface="ＭＳ Ｐ明朝" pitchFamily="18" charset="-128"/>
              </a:defRPr>
            </a:lvl4pPr>
            <a:lvl5pPr marL="2038392" indent="-226488" defTabSz="913816" eaLnBrk="0" hangingPunct="0">
              <a:spcBef>
                <a:spcPct val="30000"/>
              </a:spcBef>
              <a:defRPr kumimoji="1" sz="1200">
                <a:solidFill>
                  <a:schemeClr val="tx1"/>
                </a:solidFill>
                <a:latin typeface="Arial" charset="0"/>
                <a:ea typeface="ＭＳ Ｐ明朝" pitchFamily="18" charset="-128"/>
              </a:defRPr>
            </a:lvl5pPr>
            <a:lvl6pPr marL="2491367" indent="-226488" defTabSz="913816"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44343" indent="-226488" defTabSz="913816" eaLnBrk="0" fontAlgn="base" hangingPunct="0">
              <a:spcBef>
                <a:spcPct val="30000"/>
              </a:spcBef>
              <a:spcAft>
                <a:spcPct val="0"/>
              </a:spcAft>
              <a:defRPr kumimoji="1" sz="1200">
                <a:solidFill>
                  <a:schemeClr val="tx1"/>
                </a:solidFill>
                <a:latin typeface="Arial" charset="0"/>
                <a:ea typeface="ＭＳ Ｐ明朝" pitchFamily="18" charset="-128"/>
              </a:defRPr>
            </a:lvl7pPr>
            <a:lvl8pPr marL="3397319" indent="-226488" defTabSz="913816"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50295" indent="-226488" defTabSz="913816"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2AC96390-8169-4215-8763-0DAC4A9D30F1}" type="slidenum">
              <a:rPr lang="en-US" altLang="ja-JP" smtClean="0">
                <a:ea typeface="ＭＳ Ｐゴシック" pitchFamily="50" charset="-128"/>
              </a:rPr>
              <a:pPr eaLnBrk="1" hangingPunct="1">
                <a:spcBef>
                  <a:spcPct val="0"/>
                </a:spcBef>
              </a:pPr>
              <a:t>1</a:t>
            </a:fld>
            <a:endParaRPr lang="en-US" altLang="ja-JP">
              <a:ea typeface="ＭＳ Ｐゴシック" pitchFamily="50"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defTabSz="905952" eaLnBrk="1" hangingPunct="1">
              <a:defRPr/>
            </a:pPr>
            <a:endParaRPr lang="en-US" altLang="ja-JP" dirty="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10</a:t>
            </a:fld>
            <a:endParaRPr lang="en-US" altLang="ja-JP"/>
          </a:p>
        </p:txBody>
      </p:sp>
    </p:spTree>
    <p:extLst>
      <p:ext uri="{BB962C8B-B14F-4D97-AF65-F5344CB8AC3E}">
        <p14:creationId xmlns:p14="http://schemas.microsoft.com/office/powerpoint/2010/main" val="262776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11</a:t>
            </a:fld>
            <a:endParaRPr lang="en-US" altLang="ja-JP"/>
          </a:p>
        </p:txBody>
      </p:sp>
    </p:spTree>
    <p:extLst>
      <p:ext uri="{BB962C8B-B14F-4D97-AF65-F5344CB8AC3E}">
        <p14:creationId xmlns:p14="http://schemas.microsoft.com/office/powerpoint/2010/main" val="201130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12</a:t>
            </a:fld>
            <a:endParaRPr lang="en-US" altLang="ja-JP"/>
          </a:p>
        </p:txBody>
      </p:sp>
    </p:spTree>
    <p:extLst>
      <p:ext uri="{BB962C8B-B14F-4D97-AF65-F5344CB8AC3E}">
        <p14:creationId xmlns:p14="http://schemas.microsoft.com/office/powerpoint/2010/main" val="731781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13</a:t>
            </a:fld>
            <a:endParaRPr lang="en-US" altLang="ja-JP"/>
          </a:p>
        </p:txBody>
      </p:sp>
    </p:spTree>
    <p:extLst>
      <p:ext uri="{BB962C8B-B14F-4D97-AF65-F5344CB8AC3E}">
        <p14:creationId xmlns:p14="http://schemas.microsoft.com/office/powerpoint/2010/main" val="3583502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14</a:t>
            </a:fld>
            <a:endParaRPr lang="en-US" altLang="ja-JP"/>
          </a:p>
        </p:txBody>
      </p:sp>
    </p:spTree>
    <p:extLst>
      <p:ext uri="{BB962C8B-B14F-4D97-AF65-F5344CB8AC3E}">
        <p14:creationId xmlns:p14="http://schemas.microsoft.com/office/powerpoint/2010/main" val="399689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15</a:t>
            </a:fld>
            <a:endParaRPr lang="en-US" altLang="ja-JP"/>
          </a:p>
        </p:txBody>
      </p:sp>
    </p:spTree>
    <p:extLst>
      <p:ext uri="{BB962C8B-B14F-4D97-AF65-F5344CB8AC3E}">
        <p14:creationId xmlns:p14="http://schemas.microsoft.com/office/powerpoint/2010/main" val="377344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16</a:t>
            </a:fld>
            <a:endParaRPr lang="en-US" altLang="ja-JP"/>
          </a:p>
        </p:txBody>
      </p:sp>
    </p:spTree>
    <p:extLst>
      <p:ext uri="{BB962C8B-B14F-4D97-AF65-F5344CB8AC3E}">
        <p14:creationId xmlns:p14="http://schemas.microsoft.com/office/powerpoint/2010/main" val="3635577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17</a:t>
            </a:fld>
            <a:endParaRPr lang="en-US" altLang="ja-JP"/>
          </a:p>
        </p:txBody>
      </p:sp>
    </p:spTree>
    <p:extLst>
      <p:ext uri="{BB962C8B-B14F-4D97-AF65-F5344CB8AC3E}">
        <p14:creationId xmlns:p14="http://schemas.microsoft.com/office/powerpoint/2010/main" val="1290331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19</a:t>
            </a:fld>
            <a:endParaRPr lang="en-US" altLang="ja-JP"/>
          </a:p>
        </p:txBody>
      </p:sp>
    </p:spTree>
    <p:extLst>
      <p:ext uri="{BB962C8B-B14F-4D97-AF65-F5344CB8AC3E}">
        <p14:creationId xmlns:p14="http://schemas.microsoft.com/office/powerpoint/2010/main" val="2438404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20</a:t>
            </a:fld>
            <a:endParaRPr lang="en-US" altLang="ja-JP"/>
          </a:p>
        </p:txBody>
      </p:sp>
    </p:spTree>
    <p:extLst>
      <p:ext uri="{BB962C8B-B14F-4D97-AF65-F5344CB8AC3E}">
        <p14:creationId xmlns:p14="http://schemas.microsoft.com/office/powerpoint/2010/main" val="337515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1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pPr>
              <a:defRPr/>
            </a:pPr>
            <a:fld id="{343B4912-FA63-41B2-9E41-114F27B064B1}" type="slidenum">
              <a:rPr lang="en-US" altLang="ja-JP" smtClean="0"/>
              <a:pPr>
                <a:defRPr/>
              </a:pPr>
              <a:t>2</a:t>
            </a:fld>
            <a:endParaRPr lang="en-US" altLang="ja-JP"/>
          </a:p>
        </p:txBody>
      </p:sp>
    </p:spTree>
    <p:extLst>
      <p:ext uri="{BB962C8B-B14F-4D97-AF65-F5344CB8AC3E}">
        <p14:creationId xmlns:p14="http://schemas.microsoft.com/office/powerpoint/2010/main" val="3122756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21</a:t>
            </a:fld>
            <a:endParaRPr lang="en-US" altLang="ja-JP"/>
          </a:p>
        </p:txBody>
      </p:sp>
    </p:spTree>
    <p:extLst>
      <p:ext uri="{BB962C8B-B14F-4D97-AF65-F5344CB8AC3E}">
        <p14:creationId xmlns:p14="http://schemas.microsoft.com/office/powerpoint/2010/main" val="2522556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22</a:t>
            </a:fld>
            <a:endParaRPr lang="en-US" altLang="ja-JP"/>
          </a:p>
        </p:txBody>
      </p:sp>
    </p:spTree>
    <p:extLst>
      <p:ext uri="{BB962C8B-B14F-4D97-AF65-F5344CB8AC3E}">
        <p14:creationId xmlns:p14="http://schemas.microsoft.com/office/powerpoint/2010/main" val="2779762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23</a:t>
            </a:fld>
            <a:endParaRPr lang="en-US" altLang="ja-JP"/>
          </a:p>
        </p:txBody>
      </p:sp>
    </p:spTree>
    <p:extLst>
      <p:ext uri="{BB962C8B-B14F-4D97-AF65-F5344CB8AC3E}">
        <p14:creationId xmlns:p14="http://schemas.microsoft.com/office/powerpoint/2010/main" val="861881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24</a:t>
            </a:fld>
            <a:endParaRPr lang="en-US" altLang="ja-JP"/>
          </a:p>
        </p:txBody>
      </p:sp>
    </p:spTree>
    <p:extLst>
      <p:ext uri="{BB962C8B-B14F-4D97-AF65-F5344CB8AC3E}">
        <p14:creationId xmlns:p14="http://schemas.microsoft.com/office/powerpoint/2010/main" val="1452787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25</a:t>
            </a:fld>
            <a:endParaRPr lang="en-US" altLang="ja-JP"/>
          </a:p>
        </p:txBody>
      </p:sp>
    </p:spTree>
    <p:extLst>
      <p:ext uri="{BB962C8B-B14F-4D97-AF65-F5344CB8AC3E}">
        <p14:creationId xmlns:p14="http://schemas.microsoft.com/office/powerpoint/2010/main" val="1614630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26</a:t>
            </a:fld>
            <a:endParaRPr lang="en-US" altLang="ja-JP"/>
          </a:p>
        </p:txBody>
      </p:sp>
    </p:spTree>
    <p:extLst>
      <p:ext uri="{BB962C8B-B14F-4D97-AF65-F5344CB8AC3E}">
        <p14:creationId xmlns:p14="http://schemas.microsoft.com/office/powerpoint/2010/main" val="1038474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27</a:t>
            </a:fld>
            <a:endParaRPr lang="en-US" altLang="ja-JP"/>
          </a:p>
        </p:txBody>
      </p:sp>
    </p:spTree>
    <p:extLst>
      <p:ext uri="{BB962C8B-B14F-4D97-AF65-F5344CB8AC3E}">
        <p14:creationId xmlns:p14="http://schemas.microsoft.com/office/powerpoint/2010/main" val="2865253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28</a:t>
            </a:fld>
            <a:endParaRPr lang="en-US" altLang="ja-JP"/>
          </a:p>
        </p:txBody>
      </p:sp>
    </p:spTree>
    <p:extLst>
      <p:ext uri="{BB962C8B-B14F-4D97-AF65-F5344CB8AC3E}">
        <p14:creationId xmlns:p14="http://schemas.microsoft.com/office/powerpoint/2010/main" val="1192388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29</a:t>
            </a:fld>
            <a:endParaRPr lang="en-US" altLang="ja-JP"/>
          </a:p>
        </p:txBody>
      </p:sp>
    </p:spTree>
    <p:extLst>
      <p:ext uri="{BB962C8B-B14F-4D97-AF65-F5344CB8AC3E}">
        <p14:creationId xmlns:p14="http://schemas.microsoft.com/office/powerpoint/2010/main" val="3068382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30</a:t>
            </a:fld>
            <a:endParaRPr lang="en-US" altLang="ja-JP"/>
          </a:p>
        </p:txBody>
      </p:sp>
    </p:spTree>
    <p:extLst>
      <p:ext uri="{BB962C8B-B14F-4D97-AF65-F5344CB8AC3E}">
        <p14:creationId xmlns:p14="http://schemas.microsoft.com/office/powerpoint/2010/main" val="189013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3</a:t>
            </a:fld>
            <a:endParaRPr lang="en-US" altLang="ja-JP"/>
          </a:p>
        </p:txBody>
      </p:sp>
    </p:spTree>
    <p:extLst>
      <p:ext uri="{BB962C8B-B14F-4D97-AF65-F5344CB8AC3E}">
        <p14:creationId xmlns:p14="http://schemas.microsoft.com/office/powerpoint/2010/main" val="2784241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31</a:t>
            </a:fld>
            <a:endParaRPr lang="en-US" altLang="ja-JP"/>
          </a:p>
        </p:txBody>
      </p:sp>
    </p:spTree>
    <p:extLst>
      <p:ext uri="{BB962C8B-B14F-4D97-AF65-F5344CB8AC3E}">
        <p14:creationId xmlns:p14="http://schemas.microsoft.com/office/powerpoint/2010/main" val="1730386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32</a:t>
            </a:fld>
            <a:endParaRPr lang="en-US" altLang="ja-JP"/>
          </a:p>
        </p:txBody>
      </p:sp>
    </p:spTree>
    <p:extLst>
      <p:ext uri="{BB962C8B-B14F-4D97-AF65-F5344CB8AC3E}">
        <p14:creationId xmlns:p14="http://schemas.microsoft.com/office/powerpoint/2010/main" val="507201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34</a:t>
            </a:fld>
            <a:endParaRPr lang="en-US" altLang="ja-JP"/>
          </a:p>
        </p:txBody>
      </p:sp>
    </p:spTree>
    <p:extLst>
      <p:ext uri="{BB962C8B-B14F-4D97-AF65-F5344CB8AC3E}">
        <p14:creationId xmlns:p14="http://schemas.microsoft.com/office/powerpoint/2010/main" val="2635736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35</a:t>
            </a:fld>
            <a:endParaRPr lang="en-US" altLang="ja-JP"/>
          </a:p>
        </p:txBody>
      </p:sp>
    </p:spTree>
    <p:extLst>
      <p:ext uri="{BB962C8B-B14F-4D97-AF65-F5344CB8AC3E}">
        <p14:creationId xmlns:p14="http://schemas.microsoft.com/office/powerpoint/2010/main" val="268505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4</a:t>
            </a:fld>
            <a:endParaRPr lang="en-US" altLang="ja-JP"/>
          </a:p>
        </p:txBody>
      </p:sp>
    </p:spTree>
    <p:extLst>
      <p:ext uri="{BB962C8B-B14F-4D97-AF65-F5344CB8AC3E}">
        <p14:creationId xmlns:p14="http://schemas.microsoft.com/office/powerpoint/2010/main" val="2914838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5</a:t>
            </a:fld>
            <a:endParaRPr lang="en-US" altLang="ja-JP"/>
          </a:p>
        </p:txBody>
      </p:sp>
    </p:spTree>
    <p:extLst>
      <p:ext uri="{BB962C8B-B14F-4D97-AF65-F5344CB8AC3E}">
        <p14:creationId xmlns:p14="http://schemas.microsoft.com/office/powerpoint/2010/main" val="410166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6</a:t>
            </a:fld>
            <a:endParaRPr lang="en-US" altLang="ja-JP"/>
          </a:p>
        </p:txBody>
      </p:sp>
    </p:spTree>
    <p:extLst>
      <p:ext uri="{BB962C8B-B14F-4D97-AF65-F5344CB8AC3E}">
        <p14:creationId xmlns:p14="http://schemas.microsoft.com/office/powerpoint/2010/main" val="213278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7</a:t>
            </a:fld>
            <a:endParaRPr lang="en-US" altLang="ja-JP"/>
          </a:p>
        </p:txBody>
      </p:sp>
    </p:spTree>
    <p:extLst>
      <p:ext uri="{BB962C8B-B14F-4D97-AF65-F5344CB8AC3E}">
        <p14:creationId xmlns:p14="http://schemas.microsoft.com/office/powerpoint/2010/main" val="3270114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8</a:t>
            </a:fld>
            <a:endParaRPr lang="en-US" altLang="ja-JP"/>
          </a:p>
        </p:txBody>
      </p:sp>
    </p:spTree>
    <p:extLst>
      <p:ext uri="{BB962C8B-B14F-4D97-AF65-F5344CB8AC3E}">
        <p14:creationId xmlns:p14="http://schemas.microsoft.com/office/powerpoint/2010/main" val="419369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3B4912-FA63-41B2-9E41-114F27B064B1}" type="slidenum">
              <a:rPr lang="en-US" altLang="ja-JP" smtClean="0"/>
              <a:pPr>
                <a:defRPr/>
              </a:pPr>
              <a:t>9</a:t>
            </a:fld>
            <a:endParaRPr lang="en-US" altLang="ja-JP"/>
          </a:p>
        </p:txBody>
      </p:sp>
    </p:spTree>
    <p:extLst>
      <p:ext uri="{BB962C8B-B14F-4D97-AF65-F5344CB8AC3E}">
        <p14:creationId xmlns:p14="http://schemas.microsoft.com/office/powerpoint/2010/main" val="839666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264E77D-7EDB-4D37-8BBE-D96CC17423AB}"/>
              </a:ext>
            </a:extLst>
          </p:cNvPr>
          <p:cNvPicPr>
            <a:picLocks noChangeAspect="1"/>
          </p:cNvPicPr>
          <p:nvPr userDrawn="1"/>
        </p:nvPicPr>
        <p:blipFill>
          <a:blip r:embed="rId2"/>
          <a:stretch>
            <a:fillRect/>
          </a:stretch>
        </p:blipFill>
        <p:spPr>
          <a:xfrm>
            <a:off x="3260" y="0"/>
            <a:ext cx="9140739" cy="6858000"/>
          </a:xfrm>
          <a:prstGeom prst="rect">
            <a:avLst/>
          </a:prstGeom>
        </p:spPr>
      </p:pic>
      <p:cxnSp>
        <p:nvCxnSpPr>
          <p:cNvPr id="5" name="AutoShape 3"/>
          <p:cNvCxnSpPr>
            <a:cxnSpLocks noChangeShapeType="1"/>
          </p:cNvCxnSpPr>
          <p:nvPr/>
        </p:nvCxnSpPr>
        <p:spPr bwMode="auto">
          <a:xfrm>
            <a:off x="-3175" y="3198813"/>
            <a:ext cx="8080375" cy="0"/>
          </a:xfrm>
          <a:prstGeom prst="straightConnector1">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11271" name="Rectangle 7"/>
          <p:cNvSpPr>
            <a:spLocks noGrp="1" noChangeArrowheads="1"/>
          </p:cNvSpPr>
          <p:nvPr>
            <p:ph type="ctrTitle" sz="quarter"/>
          </p:nvPr>
        </p:nvSpPr>
        <p:spPr>
          <a:xfrm>
            <a:off x="250825" y="2205038"/>
            <a:ext cx="8207375" cy="1008062"/>
          </a:xfrm>
        </p:spPr>
        <p:txBody>
          <a:bodyPr/>
          <a:lstStyle>
            <a:lvl1pPr>
              <a:defRPr sz="4000"/>
            </a:lvl1pPr>
          </a:lstStyle>
          <a:p>
            <a:pPr lvl="0"/>
            <a:r>
              <a:rPr lang="ja-JP" altLang="en-US" noProof="0"/>
              <a:t>マスタ タイトルの書式設定</a:t>
            </a:r>
          </a:p>
        </p:txBody>
      </p:sp>
      <p:sp>
        <p:nvSpPr>
          <p:cNvPr id="11272" name="Rectangle 8"/>
          <p:cNvSpPr>
            <a:spLocks noGrp="1" noChangeArrowheads="1"/>
          </p:cNvSpPr>
          <p:nvPr>
            <p:ph type="subTitle" sz="quarter" idx="1"/>
          </p:nvPr>
        </p:nvSpPr>
        <p:spPr>
          <a:xfrm>
            <a:off x="5651500" y="5516563"/>
            <a:ext cx="3386138" cy="1127125"/>
          </a:xfrm>
        </p:spPr>
        <p:txBody>
          <a:bodyPr/>
          <a:lstStyle>
            <a:lvl1pPr marL="0" indent="0">
              <a:spcBef>
                <a:spcPct val="0"/>
              </a:spcBef>
              <a:buFontTx/>
              <a:buNone/>
              <a:defRPr sz="2200">
                <a:latin typeface="HG丸ｺﾞｼｯｸM-PRO" pitchFamily="49" charset="-128"/>
                <a:ea typeface="HG丸ｺﾞｼｯｸM-PRO" pitchFamily="49" charset="-128"/>
              </a:defRPr>
            </a:lvl1pPr>
          </a:lstStyle>
          <a:p>
            <a:pPr lvl="0"/>
            <a:r>
              <a:rPr lang="ja-JP" altLang="en-US" noProof="0"/>
              <a:t>マスタ サブタイトルの書式設定</a:t>
            </a:r>
          </a:p>
        </p:txBody>
      </p:sp>
    </p:spTree>
    <p:extLst>
      <p:ext uri="{BB962C8B-B14F-4D97-AF65-F5344CB8AC3E}">
        <p14:creationId xmlns:p14="http://schemas.microsoft.com/office/powerpoint/2010/main" val="199327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4"/>
          <p:cNvSpPr>
            <a:spLocks noGrp="1" noChangeArrowheads="1"/>
          </p:cNvSpPr>
          <p:nvPr>
            <p:ph type="sldNum" sz="quarter" idx="12"/>
          </p:nvPr>
        </p:nvSpPr>
        <p:spPr>
          <a:ln/>
        </p:spPr>
        <p:txBody>
          <a:bodyPr/>
          <a:lstStyle>
            <a:lvl1pPr>
              <a:defRPr/>
            </a:lvl1pPr>
          </a:lstStyle>
          <a:p>
            <a:pPr>
              <a:defRPr/>
            </a:pPr>
            <a:fld id="{5E446408-A539-4D43-B5B4-3F956E5A80F8}" type="slidenum">
              <a:rPr lang="en-US" altLang="ja-JP"/>
              <a:pPr>
                <a:defRPr/>
              </a:pPr>
              <a:t>‹#›</a:t>
            </a:fld>
            <a:endParaRPr lang="en-US" altLang="ja-JP"/>
          </a:p>
        </p:txBody>
      </p:sp>
    </p:spTree>
    <p:extLst>
      <p:ext uri="{BB962C8B-B14F-4D97-AF65-F5344CB8AC3E}">
        <p14:creationId xmlns:p14="http://schemas.microsoft.com/office/powerpoint/2010/main" val="2849924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8938" y="115888"/>
            <a:ext cx="2178050" cy="60102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03200" y="115888"/>
            <a:ext cx="6383338" cy="60102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4"/>
          <p:cNvSpPr>
            <a:spLocks noGrp="1" noChangeArrowheads="1"/>
          </p:cNvSpPr>
          <p:nvPr>
            <p:ph type="sldNum" sz="quarter" idx="12"/>
          </p:nvPr>
        </p:nvSpPr>
        <p:spPr>
          <a:ln/>
        </p:spPr>
        <p:txBody>
          <a:bodyPr/>
          <a:lstStyle>
            <a:lvl1pPr>
              <a:defRPr/>
            </a:lvl1pPr>
          </a:lstStyle>
          <a:p>
            <a:pPr>
              <a:defRPr/>
            </a:pPr>
            <a:fld id="{EE52922E-A568-43E5-8D78-4C07B6FB03CD}" type="slidenum">
              <a:rPr lang="en-US" altLang="ja-JP"/>
              <a:pPr>
                <a:defRPr/>
              </a:pPr>
              <a:t>‹#›</a:t>
            </a:fld>
            <a:endParaRPr lang="en-US" altLang="ja-JP"/>
          </a:p>
        </p:txBody>
      </p:sp>
    </p:spTree>
    <p:extLst>
      <p:ext uri="{BB962C8B-B14F-4D97-AF65-F5344CB8AC3E}">
        <p14:creationId xmlns:p14="http://schemas.microsoft.com/office/powerpoint/2010/main" val="273173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4671"/>
            <a:ext cx="8713788" cy="596017"/>
          </a:xfrm>
        </p:spPr>
        <p:txBody>
          <a:bodyPr/>
          <a:lstStyle/>
          <a:p>
            <a:r>
              <a:rPr lang="ja-JP" altLang="en-US" dirty="0"/>
              <a:t>マスター タイトルの書式設定</a:t>
            </a:r>
          </a:p>
        </p:txBody>
      </p:sp>
      <p:sp>
        <p:nvSpPr>
          <p:cNvPr id="3" name="コンテンツ プレースホルダー 2"/>
          <p:cNvSpPr>
            <a:spLocks noGrp="1"/>
          </p:cNvSpPr>
          <p:nvPr>
            <p:ph idx="1"/>
          </p:nvPr>
        </p:nvSpPr>
        <p:spPr>
          <a:xfrm>
            <a:off x="457200" y="981075"/>
            <a:ext cx="8229600" cy="51450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4"/>
          <p:cNvSpPr>
            <a:spLocks noGrp="1" noChangeArrowheads="1"/>
          </p:cNvSpPr>
          <p:nvPr>
            <p:ph type="sldNum" sz="quarter" idx="12"/>
          </p:nvPr>
        </p:nvSpPr>
        <p:spPr>
          <a:xfrm>
            <a:off x="6876256" y="6399962"/>
            <a:ext cx="2133600" cy="339725"/>
          </a:xfrm>
          <a:ln/>
        </p:spPr>
        <p:txBody>
          <a:bodyPr/>
          <a:lstStyle>
            <a:lvl1pPr>
              <a:defRPr/>
            </a:lvl1pPr>
          </a:lstStyle>
          <a:p>
            <a:pPr>
              <a:defRPr/>
            </a:pPr>
            <a:fld id="{FCFDEA67-E62B-4B6E-8B92-052DB81E0317}" type="slidenum">
              <a:rPr lang="en-US" altLang="ja-JP"/>
              <a:pPr>
                <a:defRPr/>
              </a:pPr>
              <a:t>‹#›</a:t>
            </a:fld>
            <a:endParaRPr lang="en-US" altLang="ja-JP"/>
          </a:p>
        </p:txBody>
      </p:sp>
    </p:spTree>
    <p:extLst>
      <p:ext uri="{BB962C8B-B14F-4D97-AF65-F5344CB8AC3E}">
        <p14:creationId xmlns:p14="http://schemas.microsoft.com/office/powerpoint/2010/main" val="38629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C6CCDFF-E213-4D6B-AEDC-946910550ADA}"/>
              </a:ext>
            </a:extLst>
          </p:cNvPr>
          <p:cNvSpPr>
            <a:spLocks noGrp="1"/>
          </p:cNvSpPr>
          <p:nvPr>
            <p:ph type="title"/>
          </p:nvPr>
        </p:nvSpPr>
        <p:spPr>
          <a:xfrm>
            <a:off x="179512" y="187425"/>
            <a:ext cx="8713788" cy="649287"/>
          </a:xfrm>
        </p:spPr>
        <p:txBody>
          <a:bodyPr/>
          <a:lstStyle/>
          <a:p>
            <a:r>
              <a:rPr kumimoji="1" lang="ja-JP" altLang="en-US"/>
              <a:t>マスター タイトルの書式設定</a:t>
            </a:r>
          </a:p>
        </p:txBody>
      </p:sp>
      <p:sp>
        <p:nvSpPr>
          <p:cNvPr id="7" name="日付プレースホルダー 6">
            <a:extLst>
              <a:ext uri="{FF2B5EF4-FFF2-40B4-BE49-F238E27FC236}">
                <a16:creationId xmlns:a16="http://schemas.microsoft.com/office/drawing/2014/main" id="{A2CBA813-888E-4644-A651-3BF695576248}"/>
              </a:ext>
            </a:extLst>
          </p:cNvPr>
          <p:cNvSpPr>
            <a:spLocks noGrp="1"/>
          </p:cNvSpPr>
          <p:nvPr>
            <p:ph type="dt" sz="half" idx="10"/>
          </p:nvPr>
        </p:nvSpPr>
        <p:spPr/>
        <p:txBody>
          <a:bodyPr/>
          <a:lstStyle/>
          <a:p>
            <a:pPr>
              <a:defRPr/>
            </a:pPr>
            <a:endParaRPr lang="en-US" altLang="ja-JP"/>
          </a:p>
        </p:txBody>
      </p:sp>
      <p:sp>
        <p:nvSpPr>
          <p:cNvPr id="8" name="フッター プレースホルダー 7">
            <a:extLst>
              <a:ext uri="{FF2B5EF4-FFF2-40B4-BE49-F238E27FC236}">
                <a16:creationId xmlns:a16="http://schemas.microsoft.com/office/drawing/2014/main" id="{26349358-0A3B-49B3-BA29-F0FACDE053F9}"/>
              </a:ext>
            </a:extLst>
          </p:cNvPr>
          <p:cNvSpPr>
            <a:spLocks noGrp="1"/>
          </p:cNvSpPr>
          <p:nvPr>
            <p:ph type="ftr" sz="quarter" idx="11"/>
          </p:nvPr>
        </p:nvSpPr>
        <p:spPr/>
        <p:txBody>
          <a:bodyPr/>
          <a:lstStyle/>
          <a:p>
            <a:pPr>
              <a:defRPr/>
            </a:pPr>
            <a:endParaRPr lang="en-US" altLang="ja-JP"/>
          </a:p>
        </p:txBody>
      </p:sp>
      <p:sp>
        <p:nvSpPr>
          <p:cNvPr id="9" name="スライド番号プレースホルダー 8">
            <a:extLst>
              <a:ext uri="{FF2B5EF4-FFF2-40B4-BE49-F238E27FC236}">
                <a16:creationId xmlns:a16="http://schemas.microsoft.com/office/drawing/2014/main" id="{159249AC-8919-4D78-AEAD-A83700F66849}"/>
              </a:ext>
            </a:extLst>
          </p:cNvPr>
          <p:cNvSpPr>
            <a:spLocks noGrp="1"/>
          </p:cNvSpPr>
          <p:nvPr>
            <p:ph type="sldNum" sz="quarter" idx="12"/>
          </p:nvPr>
        </p:nvSpPr>
        <p:spPr/>
        <p:txBody>
          <a:bodyPr/>
          <a:lstStyle/>
          <a:p>
            <a:pPr>
              <a:defRPr/>
            </a:pPr>
            <a:fld id="{25F88CEA-1F7A-4C15-AF72-019F81676575}" type="slidenum">
              <a:rPr lang="en-US" altLang="ja-JP" smtClean="0"/>
              <a:pPr>
                <a:defRPr/>
              </a:pPr>
              <a:t>‹#›</a:t>
            </a:fld>
            <a:endParaRPr lang="en-US" altLang="ja-JP"/>
          </a:p>
        </p:txBody>
      </p:sp>
      <p:sp>
        <p:nvSpPr>
          <p:cNvPr id="10" name="正方形/長方形 9">
            <a:extLst>
              <a:ext uri="{FF2B5EF4-FFF2-40B4-BE49-F238E27FC236}">
                <a16:creationId xmlns:a16="http://schemas.microsoft.com/office/drawing/2014/main" id="{0E35B141-A8CE-47AB-95D9-A87275A56A9F}"/>
              </a:ext>
            </a:extLst>
          </p:cNvPr>
          <p:cNvSpPr/>
          <p:nvPr userDrawn="1"/>
        </p:nvSpPr>
        <p:spPr>
          <a:xfrm>
            <a:off x="0" y="0"/>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97813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4"/>
          <p:cNvSpPr>
            <a:spLocks noGrp="1" noChangeArrowheads="1"/>
          </p:cNvSpPr>
          <p:nvPr>
            <p:ph type="sldNum" sz="quarter" idx="12"/>
          </p:nvPr>
        </p:nvSpPr>
        <p:spPr>
          <a:ln/>
        </p:spPr>
        <p:txBody>
          <a:bodyPr/>
          <a:lstStyle>
            <a:lvl1pPr>
              <a:defRPr/>
            </a:lvl1pPr>
          </a:lstStyle>
          <a:p>
            <a:pPr>
              <a:defRPr/>
            </a:pPr>
            <a:fld id="{AD37FD4E-9843-455F-A47E-574CDE50233A}" type="slidenum">
              <a:rPr lang="en-US" altLang="ja-JP"/>
              <a:pPr>
                <a:defRPr/>
              </a:pPr>
              <a:t>‹#›</a:t>
            </a:fld>
            <a:endParaRPr lang="en-US" altLang="ja-JP"/>
          </a:p>
        </p:txBody>
      </p:sp>
    </p:spTree>
    <p:extLst>
      <p:ext uri="{BB962C8B-B14F-4D97-AF65-F5344CB8AC3E}">
        <p14:creationId xmlns:p14="http://schemas.microsoft.com/office/powerpoint/2010/main" val="279977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981075"/>
            <a:ext cx="4038600"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4"/>
          <p:cNvSpPr>
            <a:spLocks noGrp="1" noChangeArrowheads="1"/>
          </p:cNvSpPr>
          <p:nvPr>
            <p:ph type="sldNum" sz="quarter" idx="12"/>
          </p:nvPr>
        </p:nvSpPr>
        <p:spPr>
          <a:ln/>
        </p:spPr>
        <p:txBody>
          <a:bodyPr/>
          <a:lstStyle>
            <a:lvl1pPr>
              <a:defRPr/>
            </a:lvl1pPr>
          </a:lstStyle>
          <a:p>
            <a:pPr>
              <a:defRPr/>
            </a:pPr>
            <a:fld id="{05804281-BDD1-4167-80AA-6CC07763BA9B}" type="slidenum">
              <a:rPr lang="en-US" altLang="ja-JP"/>
              <a:pPr>
                <a:defRPr/>
              </a:pPr>
              <a:t>‹#›</a:t>
            </a:fld>
            <a:endParaRPr lang="en-US" altLang="ja-JP"/>
          </a:p>
        </p:txBody>
      </p:sp>
    </p:spTree>
    <p:extLst>
      <p:ext uri="{BB962C8B-B14F-4D97-AF65-F5344CB8AC3E}">
        <p14:creationId xmlns:p14="http://schemas.microsoft.com/office/powerpoint/2010/main" val="274613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4"/>
          <p:cNvSpPr>
            <a:spLocks noGrp="1" noChangeArrowheads="1"/>
          </p:cNvSpPr>
          <p:nvPr>
            <p:ph type="sldNum" sz="quarter" idx="12"/>
          </p:nvPr>
        </p:nvSpPr>
        <p:spPr>
          <a:ln/>
        </p:spPr>
        <p:txBody>
          <a:bodyPr/>
          <a:lstStyle>
            <a:lvl1pPr>
              <a:defRPr/>
            </a:lvl1pPr>
          </a:lstStyle>
          <a:p>
            <a:pPr>
              <a:defRPr/>
            </a:pPr>
            <a:fld id="{4B241859-C281-4C20-813B-15796B73EFCC}" type="slidenum">
              <a:rPr lang="en-US" altLang="ja-JP"/>
              <a:pPr>
                <a:defRPr/>
              </a:pPr>
              <a:t>‹#›</a:t>
            </a:fld>
            <a:endParaRPr lang="en-US" altLang="ja-JP"/>
          </a:p>
        </p:txBody>
      </p:sp>
    </p:spTree>
    <p:extLst>
      <p:ext uri="{BB962C8B-B14F-4D97-AF65-F5344CB8AC3E}">
        <p14:creationId xmlns:p14="http://schemas.microsoft.com/office/powerpoint/2010/main" val="254454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4"/>
          <p:cNvSpPr>
            <a:spLocks noGrp="1" noChangeArrowheads="1"/>
          </p:cNvSpPr>
          <p:nvPr>
            <p:ph type="sldNum" sz="quarter" idx="12"/>
          </p:nvPr>
        </p:nvSpPr>
        <p:spPr>
          <a:ln/>
        </p:spPr>
        <p:txBody>
          <a:bodyPr/>
          <a:lstStyle>
            <a:lvl1pPr>
              <a:defRPr/>
            </a:lvl1pPr>
          </a:lstStyle>
          <a:p>
            <a:pPr>
              <a:defRPr/>
            </a:pPr>
            <a:fld id="{5AB85E51-E64B-4521-B131-7F11B2F3845E}" type="slidenum">
              <a:rPr lang="en-US" altLang="ja-JP"/>
              <a:pPr>
                <a:defRPr/>
              </a:pPr>
              <a:t>‹#›</a:t>
            </a:fld>
            <a:endParaRPr lang="en-US" altLang="ja-JP"/>
          </a:p>
        </p:txBody>
      </p:sp>
    </p:spTree>
    <p:extLst>
      <p:ext uri="{BB962C8B-B14F-4D97-AF65-F5344CB8AC3E}">
        <p14:creationId xmlns:p14="http://schemas.microsoft.com/office/powerpoint/2010/main" val="117745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4"/>
          <p:cNvSpPr>
            <a:spLocks noGrp="1" noChangeArrowheads="1"/>
          </p:cNvSpPr>
          <p:nvPr>
            <p:ph type="sldNum" sz="quarter" idx="12"/>
          </p:nvPr>
        </p:nvSpPr>
        <p:spPr>
          <a:ln/>
        </p:spPr>
        <p:txBody>
          <a:bodyPr/>
          <a:lstStyle>
            <a:lvl1pPr>
              <a:defRPr/>
            </a:lvl1pPr>
          </a:lstStyle>
          <a:p>
            <a:pPr>
              <a:defRPr/>
            </a:pPr>
            <a:fld id="{5A021AE1-3DDA-4E78-A7FB-E9DB23F35902}" type="slidenum">
              <a:rPr lang="en-US" altLang="ja-JP"/>
              <a:pPr>
                <a:defRPr/>
              </a:pPr>
              <a:t>‹#›</a:t>
            </a:fld>
            <a:endParaRPr lang="en-US" altLang="ja-JP"/>
          </a:p>
        </p:txBody>
      </p:sp>
    </p:spTree>
    <p:extLst>
      <p:ext uri="{BB962C8B-B14F-4D97-AF65-F5344CB8AC3E}">
        <p14:creationId xmlns:p14="http://schemas.microsoft.com/office/powerpoint/2010/main" val="34148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4"/>
          <p:cNvSpPr>
            <a:spLocks noGrp="1" noChangeArrowheads="1"/>
          </p:cNvSpPr>
          <p:nvPr>
            <p:ph type="sldNum" sz="quarter" idx="12"/>
          </p:nvPr>
        </p:nvSpPr>
        <p:spPr>
          <a:ln/>
        </p:spPr>
        <p:txBody>
          <a:bodyPr/>
          <a:lstStyle>
            <a:lvl1pPr>
              <a:defRPr/>
            </a:lvl1pPr>
          </a:lstStyle>
          <a:p>
            <a:pPr>
              <a:defRPr/>
            </a:pPr>
            <a:fld id="{A2349435-A2B7-407A-ADDC-F3BECAC0B164}" type="slidenum">
              <a:rPr lang="en-US" altLang="ja-JP"/>
              <a:pPr>
                <a:defRPr/>
              </a:pPr>
              <a:t>‹#›</a:t>
            </a:fld>
            <a:endParaRPr lang="en-US" altLang="ja-JP"/>
          </a:p>
        </p:txBody>
      </p:sp>
    </p:spTree>
    <p:extLst>
      <p:ext uri="{BB962C8B-B14F-4D97-AF65-F5344CB8AC3E}">
        <p14:creationId xmlns:p14="http://schemas.microsoft.com/office/powerpoint/2010/main" val="277677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1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613775" y="6199188"/>
            <a:ext cx="4032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9" name="Rectangle 11"/>
          <p:cNvSpPr>
            <a:spLocks noGrp="1" noChangeArrowheads="1"/>
          </p:cNvSpPr>
          <p:nvPr>
            <p:ph type="body" idx="1"/>
          </p:nvPr>
        </p:nvSpPr>
        <p:spPr bwMode="auto">
          <a:xfrm>
            <a:off x="457200" y="981075"/>
            <a:ext cx="82296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04"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8205" name="Rectangle 1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8206" name="Rectangle 14"/>
          <p:cNvSpPr>
            <a:spLocks noGrp="1" noChangeArrowheads="1"/>
          </p:cNvSpPr>
          <p:nvPr>
            <p:ph type="sldNum" sz="quarter" idx="4"/>
          </p:nvPr>
        </p:nvSpPr>
        <p:spPr bwMode="auto">
          <a:xfrm>
            <a:off x="6859588" y="6381750"/>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5F88CEA-1F7A-4C15-AF72-019F81676575}" type="slidenum">
              <a:rPr lang="en-US" altLang="ja-JP"/>
              <a:pPr>
                <a:defRPr/>
              </a:pPr>
              <a:t>‹#›</a:t>
            </a:fld>
            <a:endParaRPr lang="en-US" altLang="ja-JP"/>
          </a:p>
        </p:txBody>
      </p:sp>
      <p:sp>
        <p:nvSpPr>
          <p:cNvPr id="1036" name="Line 17"/>
          <p:cNvSpPr>
            <a:spLocks noChangeShapeType="1"/>
          </p:cNvSpPr>
          <p:nvPr userDrawn="1"/>
        </p:nvSpPr>
        <p:spPr bwMode="auto">
          <a:xfrm flipV="1">
            <a:off x="228600" y="6305550"/>
            <a:ext cx="83042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 name="正方形/長方形 1">
            <a:extLst>
              <a:ext uri="{FF2B5EF4-FFF2-40B4-BE49-F238E27FC236}">
                <a16:creationId xmlns:a16="http://schemas.microsoft.com/office/drawing/2014/main" id="{6A5199F6-8113-49B1-827D-4E58F841067B}"/>
              </a:ext>
            </a:extLst>
          </p:cNvPr>
          <p:cNvSpPr/>
          <p:nvPr userDrawn="1"/>
        </p:nvSpPr>
        <p:spPr>
          <a:xfrm>
            <a:off x="18791" y="-10882"/>
            <a:ext cx="9144000" cy="7254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8202" name="Rectangle 10"/>
          <p:cNvSpPr>
            <a:spLocks noGrp="1" noChangeArrowheads="1"/>
          </p:cNvSpPr>
          <p:nvPr>
            <p:ph type="title"/>
          </p:nvPr>
        </p:nvSpPr>
        <p:spPr bwMode="auto">
          <a:xfrm>
            <a:off x="18791" y="7583"/>
            <a:ext cx="8713788" cy="54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11" r:id="rId3"/>
    <p:sldLayoutId id="2147483701" r:id="rId4"/>
    <p:sldLayoutId id="2147483702" r:id="rId5"/>
    <p:sldLayoutId id="2147483703" r:id="rId6"/>
    <p:sldLayoutId id="2147483704" r:id="rId7"/>
    <p:sldLayoutId id="2147483706" r:id="rId8"/>
    <p:sldLayoutId id="2147483707" r:id="rId9"/>
    <p:sldLayoutId id="2147483708" r:id="rId10"/>
    <p:sldLayoutId id="2147483709" r:id="rId11"/>
  </p:sldLayoutIdLst>
  <p:hf hdr="0" ftr="0" dt="0"/>
  <p:txStyles>
    <p:titleStyle>
      <a:lvl1pPr algn="l" rtl="0" eaLnBrk="0" fontAlgn="base" hangingPunct="0">
        <a:lnSpc>
          <a:spcPct val="110000"/>
        </a:lnSpc>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l" rtl="0" eaLnBrk="0" fontAlgn="base" hangingPunct="0">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2pPr>
      <a:lvl3pPr algn="l" rtl="0" eaLnBrk="0" fontAlgn="base" hangingPunct="0">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3pPr>
      <a:lvl4pPr algn="l" rtl="0" eaLnBrk="0" fontAlgn="base" hangingPunct="0">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4pPr>
      <a:lvl5pPr algn="l" rtl="0" eaLnBrk="0" fontAlgn="base" hangingPunct="0">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5pPr>
      <a:lvl6pPr marL="457200" algn="l" rtl="0" fontAlgn="base">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6pPr>
      <a:lvl7pPr marL="914400" algn="l" rtl="0" fontAlgn="base">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7pPr>
      <a:lvl8pPr marL="1371600" algn="l" rtl="0" fontAlgn="base">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8pPr>
      <a:lvl9pPr marL="1828800" algn="l" rtl="0" fontAlgn="base">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2.emf"/><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2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2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emf"/><Relationship Id="rId7" Type="http://schemas.openxmlformats.org/officeDocument/2006/relationships/image" Target="../media/image8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3.png"/><Relationship Id="rId10" Type="http://schemas.openxmlformats.org/officeDocument/2006/relationships/image" Target="../media/image92.png"/><Relationship Id="rId4" Type="http://schemas.openxmlformats.org/officeDocument/2006/relationships/image" Target="../media/image87.png"/><Relationship Id="rId9" Type="http://schemas.openxmlformats.org/officeDocument/2006/relationships/image" Target="../media/image91.png"/></Relationships>
</file>

<file path=ppt/slides/_rels/slide26.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7.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em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sz="quarter"/>
          </p:nvPr>
        </p:nvSpPr>
        <p:spPr>
          <a:xfrm>
            <a:off x="468313" y="2408238"/>
            <a:ext cx="7839075" cy="790575"/>
          </a:xfrm>
        </p:spPr>
        <p:txBody>
          <a:bodyPr/>
          <a:lstStyle/>
          <a:p>
            <a:pPr algn="ctr" eaLnBrk="1" hangingPunct="1">
              <a:defRPr/>
            </a:pPr>
            <a:r>
              <a:rPr lang="ja-JP" altLang="en-US" sz="3600" dirty="0"/>
              <a:t>第２回　うるま市下水道事業審議会</a:t>
            </a:r>
          </a:p>
        </p:txBody>
      </p:sp>
      <p:sp>
        <p:nvSpPr>
          <p:cNvPr id="3078" name="Text Box 11"/>
          <p:cNvSpPr txBox="1">
            <a:spLocks noChangeArrowheads="1"/>
          </p:cNvSpPr>
          <p:nvPr/>
        </p:nvSpPr>
        <p:spPr bwMode="auto">
          <a:xfrm>
            <a:off x="4572000" y="3284538"/>
            <a:ext cx="352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50000"/>
              </a:spcBef>
              <a:buFontTx/>
              <a:buNone/>
            </a:pPr>
            <a:r>
              <a:rPr lang="ja-JP" altLang="en-US" sz="2000" dirty="0"/>
              <a:t>令和</a:t>
            </a:r>
            <a:r>
              <a:rPr lang="en-US" altLang="ja-JP" sz="2000" dirty="0"/>
              <a:t>3</a:t>
            </a:r>
            <a:r>
              <a:rPr lang="ja-JP" altLang="en-US" sz="2000" dirty="0"/>
              <a:t>年４月２８日</a:t>
            </a:r>
          </a:p>
        </p:txBody>
      </p:sp>
      <p:sp>
        <p:nvSpPr>
          <p:cNvPr id="6" name="Text Box 10"/>
          <p:cNvSpPr txBox="1">
            <a:spLocks noChangeArrowheads="1"/>
          </p:cNvSpPr>
          <p:nvPr/>
        </p:nvSpPr>
        <p:spPr bwMode="auto">
          <a:xfrm>
            <a:off x="5868144" y="5949280"/>
            <a:ext cx="26641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FontTx/>
              <a:buNone/>
            </a:pPr>
            <a:r>
              <a:rPr lang="ja-JP" altLang="en-US" sz="2400" dirty="0">
                <a:effectLst>
                  <a:outerShdw blurRad="38100" dist="38100" dir="2700000" algn="tl">
                    <a:srgbClr val="000000">
                      <a:alpha val="43137"/>
                    </a:srgbClr>
                  </a:outerShdw>
                </a:effectLst>
                <a:latin typeface="+mj-ea"/>
                <a:ea typeface="+mj-ea"/>
              </a:rPr>
              <a:t>うるま市水道部</a:t>
            </a:r>
          </a:p>
        </p:txBody>
      </p:sp>
      <p:sp>
        <p:nvSpPr>
          <p:cNvPr id="14" name="Text Box 10">
            <a:extLst>
              <a:ext uri="{FF2B5EF4-FFF2-40B4-BE49-F238E27FC236}">
                <a16:creationId xmlns:a16="http://schemas.microsoft.com/office/drawing/2014/main" id="{A1044703-082F-40C2-8ABB-482121EFBC36}"/>
              </a:ext>
            </a:extLst>
          </p:cNvPr>
          <p:cNvSpPr txBox="1">
            <a:spLocks noChangeArrowheads="1"/>
          </p:cNvSpPr>
          <p:nvPr/>
        </p:nvSpPr>
        <p:spPr bwMode="auto">
          <a:xfrm>
            <a:off x="323528" y="1990837"/>
            <a:ext cx="61926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2400" dirty="0">
                <a:effectLst>
                  <a:outerShdw blurRad="38100" dist="38100" dir="2700000" algn="tl">
                    <a:srgbClr val="000000">
                      <a:alpha val="43137"/>
                    </a:srgbClr>
                  </a:outerShdw>
                </a:effectLst>
                <a:latin typeface="+mj-ea"/>
                <a:ea typeface="+mj-ea"/>
              </a:rPr>
              <a:t>「下水道使用料の水準の検討」に係る</a:t>
            </a:r>
          </a:p>
        </p:txBody>
      </p:sp>
      <p:sp>
        <p:nvSpPr>
          <p:cNvPr id="7" name="Text Box 11">
            <a:extLst>
              <a:ext uri="{FF2B5EF4-FFF2-40B4-BE49-F238E27FC236}">
                <a16:creationId xmlns:a16="http://schemas.microsoft.com/office/drawing/2014/main" id="{A0276311-1BA8-4444-BE18-C83619C5B8FA}"/>
              </a:ext>
            </a:extLst>
          </p:cNvPr>
          <p:cNvSpPr txBox="1">
            <a:spLocks noChangeArrowheads="1"/>
          </p:cNvSpPr>
          <p:nvPr/>
        </p:nvSpPr>
        <p:spPr bwMode="auto">
          <a:xfrm>
            <a:off x="5220072" y="276101"/>
            <a:ext cx="367240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50000"/>
              </a:spcBef>
              <a:buFontTx/>
              <a:buNone/>
            </a:pPr>
            <a:r>
              <a:rPr lang="ja-JP" altLang="en-US" sz="2800" dirty="0"/>
              <a:t>資料１</a:t>
            </a:r>
            <a:endParaRPr lang="en-US" altLang="ja-JP" sz="2800" dirty="0"/>
          </a:p>
          <a:p>
            <a:pPr algn="r" eaLnBrk="1" hangingPunct="1">
              <a:spcBef>
                <a:spcPct val="50000"/>
              </a:spcBef>
              <a:buFontTx/>
              <a:buNone/>
            </a:pPr>
            <a:endParaRPr lang="ja-JP" altLang="en-US" sz="24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0AFDD-9E21-4096-A6B5-03E0BCD138EC}"/>
              </a:ext>
            </a:extLst>
          </p:cNvPr>
          <p:cNvSpPr>
            <a:spLocks noGrp="1"/>
          </p:cNvSpPr>
          <p:nvPr>
            <p:ph type="title"/>
          </p:nvPr>
        </p:nvSpPr>
        <p:spPr/>
        <p:txBody>
          <a:bodyPr/>
          <a:lstStyle/>
          <a:p>
            <a:r>
              <a:rPr kumimoji="1" lang="ja-JP" altLang="en-US" dirty="0"/>
              <a:t>経営状況について（県内</a:t>
            </a:r>
            <a:r>
              <a:rPr kumimoji="1" lang="en-US" altLang="ja-JP" dirty="0"/>
              <a:t>11</a:t>
            </a:r>
            <a:r>
              <a:rPr kumimoji="1" lang="ja-JP" altLang="en-US" dirty="0"/>
              <a:t>市との経営指標比較）</a:t>
            </a:r>
          </a:p>
        </p:txBody>
      </p:sp>
      <p:sp>
        <p:nvSpPr>
          <p:cNvPr id="7" name="正方形/長方形 6">
            <a:extLst>
              <a:ext uri="{FF2B5EF4-FFF2-40B4-BE49-F238E27FC236}">
                <a16:creationId xmlns:a16="http://schemas.microsoft.com/office/drawing/2014/main" id="{10DA237F-17FD-4F1C-BE41-7BBC02885769}"/>
              </a:ext>
            </a:extLst>
          </p:cNvPr>
          <p:cNvSpPr/>
          <p:nvPr/>
        </p:nvSpPr>
        <p:spPr>
          <a:xfrm>
            <a:off x="251521" y="764703"/>
            <a:ext cx="8713788" cy="112628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400" b="0" dirty="0">
                <a:solidFill>
                  <a:schemeClr val="tx1"/>
                </a:solidFill>
                <a:latin typeface="BIZ UDP明朝 Medium" panose="02020500000000000000" pitchFamily="18" charset="-128"/>
                <a:ea typeface="BIZ UDP明朝 Medium" panose="02020500000000000000" pitchFamily="18" charset="-128"/>
              </a:rPr>
              <a:t>・</a:t>
            </a:r>
            <a:r>
              <a:rPr kumimoji="1" lang="ja-JP" altLang="en-US" sz="1400" b="0" u="none" dirty="0">
                <a:solidFill>
                  <a:schemeClr val="tx1"/>
                </a:solidFill>
                <a:latin typeface="BIZ UDP明朝 Medium" panose="02020500000000000000" pitchFamily="18" charset="-128"/>
                <a:ea typeface="BIZ UDP明朝 Medium" panose="02020500000000000000" pitchFamily="18" charset="-128"/>
              </a:rPr>
              <a:t>本市は、県内１１市の中で</a:t>
            </a:r>
            <a:r>
              <a:rPr kumimoji="1" lang="ja-JP" altLang="en-US" sz="1400" b="0" u="none" dirty="0">
                <a:solidFill>
                  <a:srgbClr val="FF0000"/>
                </a:solidFill>
                <a:latin typeface="BIZ UDP明朝 Medium" panose="02020500000000000000" pitchFamily="18" charset="-128"/>
                <a:ea typeface="BIZ UDP明朝 Medium" panose="02020500000000000000" pitchFamily="18" charset="-128"/>
              </a:rPr>
              <a:t>③</a:t>
            </a:r>
            <a:r>
              <a:rPr kumimoji="1" lang="ja-JP" altLang="en-US" sz="1400" b="0" u="none" dirty="0">
                <a:solidFill>
                  <a:schemeClr val="tx1"/>
                </a:solidFill>
                <a:latin typeface="BIZ UDP明朝 Medium" panose="02020500000000000000" pitchFamily="18" charset="-128"/>
                <a:ea typeface="BIZ UDP明朝 Medium" panose="02020500000000000000" pitchFamily="18" charset="-128"/>
              </a:rPr>
              <a:t>処理区域内面積に対する</a:t>
            </a:r>
            <a:r>
              <a:rPr kumimoji="1" lang="ja-JP" altLang="en-US" sz="1400" b="0" u="none" dirty="0">
                <a:solidFill>
                  <a:srgbClr val="FF0000"/>
                </a:solidFill>
                <a:latin typeface="BIZ UDP明朝 Medium" panose="02020500000000000000" pitchFamily="18" charset="-128"/>
                <a:ea typeface="BIZ UDP明朝 Medium" panose="02020500000000000000" pitchFamily="18" charset="-128"/>
              </a:rPr>
              <a:t>④</a:t>
            </a:r>
            <a:r>
              <a:rPr kumimoji="1" lang="ja-JP" altLang="en-US" sz="1400" b="1" u="none" dirty="0">
                <a:solidFill>
                  <a:srgbClr val="0000FF"/>
                </a:solidFill>
                <a:latin typeface="BIZ UDP明朝 Medium" panose="02020500000000000000" pitchFamily="18" charset="-128"/>
                <a:ea typeface="BIZ UDP明朝 Medium" panose="02020500000000000000" pitchFamily="18" charset="-128"/>
              </a:rPr>
              <a:t>処理区域内人口密度</a:t>
            </a:r>
            <a:r>
              <a:rPr kumimoji="1" lang="ja-JP" altLang="en-US" sz="1200" b="1" u="none" dirty="0">
                <a:solidFill>
                  <a:srgbClr val="0000FF"/>
                </a:solidFill>
                <a:latin typeface="BIZ UDP明朝 Medium" panose="02020500000000000000" pitchFamily="18" charset="-128"/>
                <a:ea typeface="BIZ UDP明朝 Medium" panose="02020500000000000000" pitchFamily="18" charset="-128"/>
              </a:rPr>
              <a:t>（１ｋ㎡あたりの下水道利用人口）</a:t>
            </a:r>
            <a:r>
              <a:rPr kumimoji="1" lang="ja-JP" altLang="en-US" sz="1400" b="0" u="none" dirty="0">
                <a:solidFill>
                  <a:schemeClr val="tx1"/>
                </a:solidFill>
                <a:latin typeface="BIZ UDP明朝 Medium" panose="02020500000000000000" pitchFamily="18" charset="-128"/>
                <a:ea typeface="BIZ UDP明朝 Medium" panose="02020500000000000000" pitchFamily="18" charset="-128"/>
              </a:rPr>
              <a:t>が</a:t>
            </a:r>
            <a:r>
              <a:rPr kumimoji="1" lang="ja-JP" altLang="en-US" sz="1400" b="1" u="none" dirty="0">
                <a:solidFill>
                  <a:srgbClr val="0000FF"/>
                </a:solidFill>
                <a:latin typeface="BIZ UDP明朝 Medium" panose="02020500000000000000" pitchFamily="18" charset="-128"/>
                <a:ea typeface="BIZ UDP明朝 Medium" panose="02020500000000000000" pitchFamily="18" charset="-128"/>
              </a:rPr>
              <a:t>１番少ない</a:t>
            </a:r>
            <a:r>
              <a:rPr kumimoji="1" lang="ja-JP" altLang="en-US" sz="1400" b="0" u="none" dirty="0">
                <a:solidFill>
                  <a:schemeClr val="tx1"/>
                </a:solidFill>
                <a:latin typeface="BIZ UDP明朝 Medium" panose="02020500000000000000" pitchFamily="18" charset="-128"/>
                <a:ea typeface="BIZ UDP明朝 Medium" panose="02020500000000000000" pitchFamily="18" charset="-128"/>
              </a:rPr>
              <a:t>が、</a:t>
            </a:r>
            <a:r>
              <a:rPr kumimoji="1" lang="ja-JP" altLang="en-US" sz="1400" b="0" u="none" dirty="0">
                <a:solidFill>
                  <a:srgbClr val="FF0000"/>
                </a:solidFill>
                <a:latin typeface="BIZ UDP明朝 Medium" panose="02020500000000000000" pitchFamily="18" charset="-128"/>
                <a:ea typeface="BIZ UDP明朝 Medium" panose="02020500000000000000" pitchFamily="18" charset="-128"/>
              </a:rPr>
              <a:t>⑨</a:t>
            </a:r>
            <a:r>
              <a:rPr kumimoji="1" lang="ja-JP" altLang="en-US" sz="1400" b="0" u="none" dirty="0">
                <a:solidFill>
                  <a:schemeClr val="tx1"/>
                </a:solidFill>
                <a:latin typeface="BIZ UDP明朝 Medium" panose="02020500000000000000" pitchFamily="18" charset="-128"/>
                <a:ea typeface="BIZ UDP明朝 Medium" panose="02020500000000000000" pitchFamily="18" charset="-128"/>
              </a:rPr>
              <a:t>汚水処理費は３番目に多い。また、</a:t>
            </a:r>
            <a:r>
              <a:rPr kumimoji="1" lang="ja-JP" altLang="en-US" sz="1400" b="0" u="none" dirty="0">
                <a:solidFill>
                  <a:srgbClr val="FF0000"/>
                </a:solidFill>
                <a:latin typeface="BIZ UDP明朝 Medium" panose="02020500000000000000" pitchFamily="18" charset="-128"/>
                <a:ea typeface="BIZ UDP明朝 Medium" panose="02020500000000000000" pitchFamily="18" charset="-128"/>
              </a:rPr>
              <a:t>⑩</a:t>
            </a:r>
            <a:r>
              <a:rPr kumimoji="1" lang="ja-JP" altLang="en-US" sz="1400" b="0" u="none" dirty="0">
                <a:solidFill>
                  <a:schemeClr val="tx1"/>
                </a:solidFill>
                <a:latin typeface="BIZ UDP明朝 Medium" panose="02020500000000000000" pitchFamily="18" charset="-128"/>
                <a:ea typeface="BIZ UDP明朝 Medium" panose="02020500000000000000" pitchFamily="18" charset="-128"/>
              </a:rPr>
              <a:t>有収水量が県内１１市平均よりも低く、</a:t>
            </a:r>
            <a:r>
              <a:rPr kumimoji="1" lang="ja-JP" altLang="en-US" sz="1400" b="0" u="none" dirty="0">
                <a:solidFill>
                  <a:srgbClr val="FF0000"/>
                </a:solidFill>
                <a:latin typeface="BIZ UDP明朝 Medium" panose="02020500000000000000" pitchFamily="18" charset="-128"/>
                <a:ea typeface="BIZ UDP明朝 Medium" panose="02020500000000000000" pitchFamily="18" charset="-128"/>
              </a:rPr>
              <a:t>⑨</a:t>
            </a:r>
            <a:r>
              <a:rPr kumimoji="1" lang="ja-JP" altLang="en-US" sz="1400" b="1" u="none" dirty="0">
                <a:solidFill>
                  <a:srgbClr val="0000FF"/>
                </a:solidFill>
                <a:latin typeface="BIZ UDP明朝 Medium" panose="02020500000000000000" pitchFamily="18" charset="-128"/>
                <a:ea typeface="BIZ UDP明朝 Medium" panose="02020500000000000000" pitchFamily="18" charset="-128"/>
              </a:rPr>
              <a:t>汚水処理原価</a:t>
            </a:r>
            <a:r>
              <a:rPr kumimoji="1" lang="ja-JP" altLang="en-US" sz="1400" b="1" u="none" dirty="0">
                <a:solidFill>
                  <a:schemeClr val="tx1"/>
                </a:solidFill>
                <a:latin typeface="BIZ UDP明朝 Medium" panose="02020500000000000000" pitchFamily="18" charset="-128"/>
                <a:ea typeface="BIZ UDP明朝 Medium" panose="02020500000000000000" pitchFamily="18" charset="-128"/>
              </a:rPr>
              <a:t>は</a:t>
            </a:r>
            <a:r>
              <a:rPr kumimoji="1" lang="ja-JP" altLang="en-US" sz="1400" b="1" u="none" dirty="0">
                <a:solidFill>
                  <a:srgbClr val="0000FF"/>
                </a:solidFill>
                <a:latin typeface="BIZ UDP明朝 Medium" panose="02020500000000000000" pitchFamily="18" charset="-128"/>
                <a:ea typeface="BIZ UDP明朝 Medium" panose="02020500000000000000" pitchFamily="18" charset="-128"/>
              </a:rPr>
              <a:t>高い水準</a:t>
            </a:r>
            <a:r>
              <a:rPr kumimoji="1" lang="ja-JP" altLang="en-US" sz="1400" b="0" u="none" dirty="0">
                <a:solidFill>
                  <a:schemeClr val="tx1"/>
                </a:solidFill>
                <a:latin typeface="BIZ UDP明朝 Medium" panose="02020500000000000000" pitchFamily="18" charset="-128"/>
                <a:ea typeface="BIZ UDP明朝 Medium" panose="02020500000000000000" pitchFamily="18" charset="-128"/>
              </a:rPr>
              <a:t>にある。</a:t>
            </a:r>
            <a:r>
              <a:rPr kumimoji="1" lang="ja-JP" altLang="en-US" sz="1200" b="0" u="none" dirty="0">
                <a:solidFill>
                  <a:schemeClr val="tx1"/>
                </a:solidFill>
                <a:latin typeface="BIZ UDP明朝 Medium" panose="02020500000000000000" pitchFamily="18" charset="-128"/>
                <a:ea typeface="BIZ UDP明朝 Medium" panose="02020500000000000000" pitchFamily="18" charset="-128"/>
              </a:rPr>
              <a:t>　（汚水処理原価＝汚水処理費</a:t>
            </a:r>
            <a:r>
              <a:rPr kumimoji="1" lang="en-US" altLang="ja-JP" sz="1200" b="0" u="none" dirty="0">
                <a:solidFill>
                  <a:schemeClr val="tx1"/>
                </a:solidFill>
                <a:latin typeface="BIZ UDP明朝 Medium" panose="02020500000000000000" pitchFamily="18" charset="-128"/>
                <a:ea typeface="BIZ UDP明朝 Medium" panose="02020500000000000000" pitchFamily="18" charset="-128"/>
              </a:rPr>
              <a:t>÷</a:t>
            </a:r>
            <a:r>
              <a:rPr kumimoji="1" lang="ja-JP" altLang="en-US" sz="1200" b="0" u="none" dirty="0">
                <a:solidFill>
                  <a:schemeClr val="tx1"/>
                </a:solidFill>
                <a:latin typeface="BIZ UDP明朝 Medium" panose="02020500000000000000" pitchFamily="18" charset="-128"/>
                <a:ea typeface="BIZ UDP明朝 Medium" panose="02020500000000000000" pitchFamily="18" charset="-128"/>
              </a:rPr>
              <a:t>年間有収水量）</a:t>
            </a:r>
            <a:endParaRPr kumimoji="1" lang="en-US" altLang="ja-JP" sz="1200" b="0" u="none" dirty="0">
              <a:solidFill>
                <a:schemeClr val="tx1"/>
              </a:solidFill>
              <a:latin typeface="BIZ UDP明朝 Medium" panose="02020500000000000000" pitchFamily="18" charset="-128"/>
              <a:ea typeface="BIZ UDP明朝 Medium" panose="02020500000000000000" pitchFamily="18" charset="-128"/>
            </a:endParaRPr>
          </a:p>
          <a:p>
            <a:pPr algn="l"/>
            <a:r>
              <a:rPr kumimoji="1" lang="ja-JP" altLang="en-US" sz="1400" b="0" u="none" dirty="0">
                <a:solidFill>
                  <a:schemeClr val="tx1"/>
                </a:solidFill>
                <a:latin typeface="BIZ UDP明朝 Medium" panose="02020500000000000000" pitchFamily="18" charset="-128"/>
                <a:ea typeface="BIZ UDP明朝 Medium" panose="02020500000000000000" pitchFamily="18" charset="-128"/>
              </a:rPr>
              <a:t>・一方、</a:t>
            </a:r>
            <a:r>
              <a:rPr kumimoji="1" lang="ja-JP" altLang="en-US" sz="1400" b="0" u="sng" dirty="0">
                <a:solidFill>
                  <a:schemeClr val="tx1"/>
                </a:solidFill>
                <a:latin typeface="BIZ UDP明朝 Medium" panose="02020500000000000000" pitchFamily="18" charset="-128"/>
                <a:ea typeface="BIZ UDP明朝 Medium" panose="02020500000000000000" pitchFamily="18" charset="-128"/>
              </a:rPr>
              <a:t>使用料収入等で、どの程度賄えているかを示す</a:t>
            </a:r>
            <a:r>
              <a:rPr kumimoji="1" lang="ja-JP" altLang="en-US" sz="1400" b="0" u="sng" dirty="0">
                <a:solidFill>
                  <a:srgbClr val="FF0000"/>
                </a:solidFill>
                <a:latin typeface="BIZ UDP明朝 Medium" panose="02020500000000000000" pitchFamily="18" charset="-128"/>
                <a:ea typeface="BIZ UDP明朝 Medium" panose="02020500000000000000" pitchFamily="18" charset="-128"/>
              </a:rPr>
              <a:t>➄</a:t>
            </a:r>
            <a:r>
              <a:rPr kumimoji="1" lang="ja-JP" altLang="en-US" sz="1400" b="1" u="none" dirty="0">
                <a:solidFill>
                  <a:srgbClr val="0000FF"/>
                </a:solidFill>
                <a:latin typeface="BIZ UDP明朝 Medium" panose="02020500000000000000" pitchFamily="18" charset="-128"/>
                <a:ea typeface="BIZ UDP明朝 Medium" panose="02020500000000000000" pitchFamily="18" charset="-128"/>
              </a:rPr>
              <a:t>収益的収支比率</a:t>
            </a:r>
            <a:r>
              <a:rPr kumimoji="1" lang="ja-JP" altLang="en-US" sz="1400" b="1" u="none" dirty="0">
                <a:solidFill>
                  <a:srgbClr val="FF0000"/>
                </a:solidFill>
                <a:latin typeface="BIZ UDP明朝 Medium" panose="02020500000000000000" pitchFamily="18" charset="-128"/>
                <a:ea typeface="BIZ UDP明朝 Medium" panose="02020500000000000000" pitchFamily="18" charset="-128"/>
              </a:rPr>
              <a:t>⑦</a:t>
            </a:r>
            <a:r>
              <a:rPr kumimoji="1" lang="ja-JP" altLang="en-US" sz="1400" b="1" u="none" dirty="0">
                <a:solidFill>
                  <a:srgbClr val="0000FF"/>
                </a:solidFill>
                <a:latin typeface="BIZ UDP明朝 Medium" panose="02020500000000000000" pitchFamily="18" charset="-128"/>
                <a:ea typeface="BIZ UDP明朝 Medium" panose="02020500000000000000" pitchFamily="18" charset="-128"/>
              </a:rPr>
              <a:t>経費回収率</a:t>
            </a:r>
            <a:r>
              <a:rPr kumimoji="1" lang="ja-JP" altLang="en-US" sz="1400" b="0" u="none" dirty="0">
                <a:solidFill>
                  <a:schemeClr val="tx1"/>
                </a:solidFill>
                <a:latin typeface="BIZ UDP明朝 Medium" panose="02020500000000000000" pitchFamily="18" charset="-128"/>
                <a:ea typeface="BIZ UDP明朝 Medium" panose="02020500000000000000" pitchFamily="18" charset="-128"/>
              </a:rPr>
              <a:t>は、</a:t>
            </a:r>
            <a:r>
              <a:rPr kumimoji="1" lang="ja-JP" altLang="en-US" sz="1400" b="1" u="none" dirty="0">
                <a:solidFill>
                  <a:srgbClr val="0000FF"/>
                </a:solidFill>
                <a:latin typeface="BIZ UDP明朝 Medium" panose="02020500000000000000" pitchFamily="18" charset="-128"/>
                <a:ea typeface="BIZ UDP明朝 Medium" panose="02020500000000000000" pitchFamily="18" charset="-128"/>
              </a:rPr>
              <a:t>低い水準</a:t>
            </a:r>
            <a:r>
              <a:rPr kumimoji="1" lang="ja-JP" altLang="en-US" sz="1400" b="0" u="none" dirty="0">
                <a:solidFill>
                  <a:schemeClr val="tx1"/>
                </a:solidFill>
                <a:latin typeface="BIZ UDP明朝 Medium" panose="02020500000000000000" pitchFamily="18" charset="-128"/>
                <a:ea typeface="BIZ UDP明朝 Medium" panose="02020500000000000000" pitchFamily="18" charset="-128"/>
              </a:rPr>
              <a:t>にあり、一般会計の補てん収入に依存した厳しい経営状況にある。　　</a:t>
            </a:r>
            <a:r>
              <a:rPr kumimoji="1" lang="ja-JP" altLang="en-US" b="0" u="none" dirty="0">
                <a:solidFill>
                  <a:schemeClr val="tx1"/>
                </a:solidFill>
                <a:latin typeface="BIZ UDP明朝 Medium" panose="02020500000000000000" pitchFamily="18" charset="-128"/>
                <a:ea typeface="BIZ UDP明朝 Medium" panose="02020500000000000000" pitchFamily="18" charset="-128"/>
              </a:rPr>
              <a:t>（経費回収率＝下水道使用料</a:t>
            </a:r>
            <a:r>
              <a:rPr kumimoji="1" lang="en-US" altLang="ja-JP" b="0" u="none" dirty="0">
                <a:solidFill>
                  <a:schemeClr val="tx1"/>
                </a:solidFill>
                <a:latin typeface="BIZ UDP明朝 Medium" panose="02020500000000000000" pitchFamily="18" charset="-128"/>
                <a:ea typeface="BIZ UDP明朝 Medium" panose="02020500000000000000" pitchFamily="18" charset="-128"/>
              </a:rPr>
              <a:t>÷</a:t>
            </a:r>
            <a:r>
              <a:rPr kumimoji="1" lang="ja-JP" altLang="en-US" b="0" u="none" dirty="0">
                <a:solidFill>
                  <a:schemeClr val="tx1"/>
                </a:solidFill>
                <a:latin typeface="BIZ UDP明朝 Medium" panose="02020500000000000000" pitchFamily="18" charset="-128"/>
                <a:ea typeface="BIZ UDP明朝 Medium" panose="02020500000000000000" pitchFamily="18" charset="-128"/>
              </a:rPr>
              <a:t>汚水処理費（公費負担分除く）</a:t>
            </a:r>
            <a:endParaRPr kumimoji="1" lang="en-US" altLang="ja-JP" b="0" u="none" dirty="0">
              <a:solidFill>
                <a:schemeClr val="tx1"/>
              </a:solidFill>
              <a:latin typeface="BIZ UDP明朝 Medium" panose="02020500000000000000" pitchFamily="18" charset="-128"/>
              <a:ea typeface="BIZ UDP明朝 Medium" panose="02020500000000000000" pitchFamily="18" charset="-128"/>
            </a:endParaRPr>
          </a:p>
        </p:txBody>
      </p:sp>
      <p:sp>
        <p:nvSpPr>
          <p:cNvPr id="8" name="スライド番号プレースホルダー 3">
            <a:extLst>
              <a:ext uri="{FF2B5EF4-FFF2-40B4-BE49-F238E27FC236}">
                <a16:creationId xmlns:a16="http://schemas.microsoft.com/office/drawing/2014/main" id="{337027C1-8D49-4A12-BB4B-248D647B5C2F}"/>
              </a:ext>
            </a:extLst>
          </p:cNvPr>
          <p:cNvSpPr>
            <a:spLocks noGrp="1"/>
          </p:cNvSpPr>
          <p:nvPr>
            <p:ph type="sldNum" sz="quarter" idx="12"/>
          </p:nvPr>
        </p:nvSpPr>
        <p:spPr>
          <a:xfrm>
            <a:off x="6876256" y="6399962"/>
            <a:ext cx="2133600" cy="339725"/>
          </a:xfrm>
        </p:spPr>
        <p:txBody>
          <a:bodyPr/>
          <a:lstStyle/>
          <a:p>
            <a:pPr>
              <a:defRPr/>
            </a:pPr>
            <a:fld id="{FCFDEA67-E62B-4B6E-8B92-052DB81E0317}" type="slidenum">
              <a:rPr lang="en-US" altLang="ja-JP" smtClean="0"/>
              <a:pPr>
                <a:defRPr/>
              </a:pPr>
              <a:t>10</a:t>
            </a:fld>
            <a:endParaRPr lang="en-US" altLang="ja-JP" dirty="0"/>
          </a:p>
        </p:txBody>
      </p:sp>
      <p:pic>
        <p:nvPicPr>
          <p:cNvPr id="5" name="図 4">
            <a:extLst>
              <a:ext uri="{FF2B5EF4-FFF2-40B4-BE49-F238E27FC236}">
                <a16:creationId xmlns:a16="http://schemas.microsoft.com/office/drawing/2014/main" id="{937D6F16-598F-4DBC-9F56-DFA872088EC7}"/>
              </a:ext>
            </a:extLst>
          </p:cNvPr>
          <p:cNvPicPr>
            <a:picLocks noChangeAspect="1"/>
          </p:cNvPicPr>
          <p:nvPr/>
        </p:nvPicPr>
        <p:blipFill>
          <a:blip r:embed="rId3"/>
          <a:stretch>
            <a:fillRect/>
          </a:stretch>
        </p:blipFill>
        <p:spPr>
          <a:xfrm>
            <a:off x="149921" y="6350314"/>
            <a:ext cx="5240808" cy="389373"/>
          </a:xfrm>
          <a:prstGeom prst="rect">
            <a:avLst/>
          </a:prstGeom>
        </p:spPr>
      </p:pic>
      <p:pic>
        <p:nvPicPr>
          <p:cNvPr id="6" name="図 5">
            <a:extLst>
              <a:ext uri="{FF2B5EF4-FFF2-40B4-BE49-F238E27FC236}">
                <a16:creationId xmlns:a16="http://schemas.microsoft.com/office/drawing/2014/main" id="{AF716FB7-D925-4C70-A5E2-0EEE67E19476}"/>
              </a:ext>
            </a:extLst>
          </p:cNvPr>
          <p:cNvPicPr>
            <a:picLocks noChangeAspect="1"/>
          </p:cNvPicPr>
          <p:nvPr/>
        </p:nvPicPr>
        <p:blipFill>
          <a:blip r:embed="rId4"/>
          <a:stretch>
            <a:fillRect/>
          </a:stretch>
        </p:blipFill>
        <p:spPr>
          <a:xfrm>
            <a:off x="5868144" y="6350314"/>
            <a:ext cx="2664296" cy="339725"/>
          </a:xfrm>
          <a:prstGeom prst="rect">
            <a:avLst/>
          </a:prstGeom>
        </p:spPr>
      </p:pic>
      <p:pic>
        <p:nvPicPr>
          <p:cNvPr id="10" name="図 9">
            <a:extLst>
              <a:ext uri="{FF2B5EF4-FFF2-40B4-BE49-F238E27FC236}">
                <a16:creationId xmlns:a16="http://schemas.microsoft.com/office/drawing/2014/main" id="{8B068F87-E226-4788-B8BF-56608CB4A90F}"/>
              </a:ext>
            </a:extLst>
          </p:cNvPr>
          <p:cNvPicPr>
            <a:picLocks noChangeAspect="1"/>
          </p:cNvPicPr>
          <p:nvPr/>
        </p:nvPicPr>
        <p:blipFill>
          <a:blip r:embed="rId5"/>
          <a:stretch>
            <a:fillRect/>
          </a:stretch>
        </p:blipFill>
        <p:spPr>
          <a:xfrm>
            <a:off x="251521" y="2034998"/>
            <a:ext cx="8569772" cy="4265667"/>
          </a:xfrm>
          <a:prstGeom prst="rect">
            <a:avLst/>
          </a:prstGeom>
        </p:spPr>
      </p:pic>
    </p:spTree>
    <p:extLst>
      <p:ext uri="{BB962C8B-B14F-4D97-AF65-F5344CB8AC3E}">
        <p14:creationId xmlns:p14="http://schemas.microsoft.com/office/powerpoint/2010/main" val="76138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47937C-85B5-4440-81BB-C5971F3047E0}"/>
              </a:ext>
            </a:extLst>
          </p:cNvPr>
          <p:cNvSpPr>
            <a:spLocks noGrp="1"/>
          </p:cNvSpPr>
          <p:nvPr>
            <p:ph type="title"/>
          </p:nvPr>
        </p:nvSpPr>
        <p:spPr/>
        <p:txBody>
          <a:bodyPr/>
          <a:lstStyle/>
          <a:p>
            <a:r>
              <a:rPr kumimoji="1" lang="ja-JP" altLang="en-US" dirty="0"/>
              <a:t>経営状況について（類似団体との経営指標比較）</a:t>
            </a:r>
          </a:p>
        </p:txBody>
      </p:sp>
      <p:sp>
        <p:nvSpPr>
          <p:cNvPr id="4" name="スライド番号プレースホルダー 3">
            <a:extLst>
              <a:ext uri="{FF2B5EF4-FFF2-40B4-BE49-F238E27FC236}">
                <a16:creationId xmlns:a16="http://schemas.microsoft.com/office/drawing/2014/main" id="{3B28858F-93F6-44C7-88E4-BD6CA0FB12F8}"/>
              </a:ext>
            </a:extLst>
          </p:cNvPr>
          <p:cNvSpPr>
            <a:spLocks noGrp="1"/>
          </p:cNvSpPr>
          <p:nvPr>
            <p:ph type="sldNum" sz="quarter" idx="12"/>
          </p:nvPr>
        </p:nvSpPr>
        <p:spPr/>
        <p:txBody>
          <a:bodyPr/>
          <a:lstStyle/>
          <a:p>
            <a:pPr>
              <a:defRPr/>
            </a:pPr>
            <a:fld id="{FCFDEA67-E62B-4B6E-8B92-052DB81E0317}" type="slidenum">
              <a:rPr lang="en-US" altLang="ja-JP" smtClean="0"/>
              <a:pPr>
                <a:defRPr/>
              </a:pPr>
              <a:t>11</a:t>
            </a:fld>
            <a:endParaRPr lang="en-US" altLang="ja-JP" dirty="0"/>
          </a:p>
        </p:txBody>
      </p:sp>
      <p:sp>
        <p:nvSpPr>
          <p:cNvPr id="11" name="正方形/長方形 10">
            <a:extLst>
              <a:ext uri="{FF2B5EF4-FFF2-40B4-BE49-F238E27FC236}">
                <a16:creationId xmlns:a16="http://schemas.microsoft.com/office/drawing/2014/main" id="{E51017A9-D5C9-4BE4-964A-5072A2C1AED3}"/>
              </a:ext>
            </a:extLst>
          </p:cNvPr>
          <p:cNvSpPr/>
          <p:nvPr/>
        </p:nvSpPr>
        <p:spPr>
          <a:xfrm>
            <a:off x="107504" y="765623"/>
            <a:ext cx="8713787" cy="803608"/>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・本市は、</a:t>
            </a:r>
            <a:r>
              <a:rPr kumimoji="1" lang="ja-JP" altLang="en-US" sz="1400" b="0" i="0" u="none"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a:t>
            </a:r>
            <a:r>
              <a:rPr kumimoji="1" lang="en-US" altLang="ja-JP" sz="1400" b="0" i="0" u="none"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a:t>
            </a:r>
            <a:r>
              <a:rPr kumimoji="1" lang="ja-JP" altLang="en-US" sz="1400" b="0" i="0" u="none"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参照）</a:t>
            </a:r>
            <a:r>
              <a:rPr kumimoji="1" lang="ja-JP" altLang="en-US" sz="14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類似団体平均より</a:t>
            </a:r>
            <a:r>
              <a:rPr kumimoji="1" lang="ja-JP" altLang="en-US" sz="1400" b="0" i="0" u="none"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⑧</a:t>
            </a:r>
            <a:r>
              <a:rPr kumimoji="1" lang="ja-JP" altLang="en-US" sz="14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汚水処理原価は低い状況にあるが、</a:t>
            </a:r>
            <a:r>
              <a:rPr kumimoji="1" lang="ja-JP" altLang="en-US" sz="1400" b="0" i="0" u="sng"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使用料で経費をどの程度賄えているかを示す</a:t>
            </a:r>
            <a:r>
              <a:rPr kumimoji="1" lang="ja-JP" altLang="en-US" sz="1400" b="0" i="0" u="sng"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➄</a:t>
            </a:r>
            <a:r>
              <a:rPr kumimoji="1" lang="ja-JP" altLang="en-US" sz="1400" b="1" i="0" u="none" strike="noStrike" kern="0" cap="none" spc="0" normalizeH="0" baseline="0" noProof="0" dirty="0">
                <a:ln>
                  <a:noFill/>
                </a:ln>
                <a:solidFill>
                  <a:srgbClr val="4472C4"/>
                </a:solidFill>
                <a:effectLst/>
                <a:uLnTx/>
                <a:uFillTx/>
                <a:latin typeface="BIZ UDP明朝 Medium" panose="02020500000000000000" pitchFamily="18" charset="-128"/>
                <a:ea typeface="BIZ UDP明朝 Medium" panose="02020500000000000000" pitchFamily="18" charset="-128"/>
                <a:cs typeface="+mn-cs"/>
              </a:rPr>
              <a:t>収益的収支比率</a:t>
            </a:r>
            <a:r>
              <a:rPr kumimoji="1" lang="ja-JP" altLang="en-US" sz="1400" b="1" i="0" u="none"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⑦</a:t>
            </a:r>
            <a:r>
              <a:rPr kumimoji="1" lang="ja-JP" altLang="en-US" sz="1400" b="1" i="0" u="none" strike="noStrike" kern="0" cap="none" spc="0" normalizeH="0" baseline="0" noProof="0" dirty="0">
                <a:ln>
                  <a:noFill/>
                </a:ln>
                <a:solidFill>
                  <a:srgbClr val="4472C4"/>
                </a:solidFill>
                <a:effectLst/>
                <a:uLnTx/>
                <a:uFillTx/>
                <a:latin typeface="BIZ UDP明朝 Medium" panose="02020500000000000000" pitchFamily="18" charset="-128"/>
                <a:ea typeface="BIZ UDP明朝 Medium" panose="02020500000000000000" pitchFamily="18" charset="-128"/>
                <a:cs typeface="+mn-cs"/>
              </a:rPr>
              <a:t>経費回収率</a:t>
            </a:r>
            <a:r>
              <a:rPr kumimoji="1" lang="ja-JP" altLang="en-US" sz="14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は、類似団体平均より</a:t>
            </a:r>
            <a:r>
              <a:rPr kumimoji="1" lang="ja-JP" altLang="en-US" sz="1400" b="1" i="0" u="none" strike="noStrike" kern="0" cap="none" spc="0" normalizeH="0" baseline="0" noProof="0" dirty="0">
                <a:ln>
                  <a:noFill/>
                </a:ln>
                <a:solidFill>
                  <a:srgbClr val="0000FF"/>
                </a:solidFill>
                <a:effectLst/>
                <a:uLnTx/>
                <a:uFillTx/>
                <a:latin typeface="BIZ UDP明朝 Medium" panose="02020500000000000000" pitchFamily="18" charset="-128"/>
                <a:ea typeface="BIZ UDP明朝 Medium" panose="02020500000000000000" pitchFamily="18" charset="-128"/>
                <a:cs typeface="+mn-cs"/>
              </a:rPr>
              <a:t>低い水準</a:t>
            </a:r>
            <a:r>
              <a:rPr kumimoji="1" lang="ja-JP" altLang="en-US" sz="14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にある。</a:t>
            </a:r>
            <a:endParaRPr kumimoji="1" lang="en-US" altLang="ja-JP" sz="14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endParaRPr>
          </a:p>
        </p:txBody>
      </p:sp>
      <p:pic>
        <p:nvPicPr>
          <p:cNvPr id="12" name="図 11">
            <a:extLst>
              <a:ext uri="{FF2B5EF4-FFF2-40B4-BE49-F238E27FC236}">
                <a16:creationId xmlns:a16="http://schemas.microsoft.com/office/drawing/2014/main" id="{D88D73DF-1F42-4545-BFE7-529240AAA7AF}"/>
              </a:ext>
            </a:extLst>
          </p:cNvPr>
          <p:cNvPicPr>
            <a:picLocks noChangeAspect="1"/>
          </p:cNvPicPr>
          <p:nvPr/>
        </p:nvPicPr>
        <p:blipFill>
          <a:blip r:embed="rId3"/>
          <a:stretch>
            <a:fillRect/>
          </a:stretch>
        </p:blipFill>
        <p:spPr>
          <a:xfrm>
            <a:off x="93440" y="5965019"/>
            <a:ext cx="8439000" cy="868309"/>
          </a:xfrm>
          <a:prstGeom prst="rect">
            <a:avLst/>
          </a:prstGeom>
        </p:spPr>
      </p:pic>
      <p:pic>
        <p:nvPicPr>
          <p:cNvPr id="7" name="図 6">
            <a:extLst>
              <a:ext uri="{FF2B5EF4-FFF2-40B4-BE49-F238E27FC236}">
                <a16:creationId xmlns:a16="http://schemas.microsoft.com/office/drawing/2014/main" id="{5F6CA0EA-FB85-4BF6-8645-E2FE48A77731}"/>
              </a:ext>
            </a:extLst>
          </p:cNvPr>
          <p:cNvPicPr>
            <a:picLocks noChangeAspect="1"/>
          </p:cNvPicPr>
          <p:nvPr/>
        </p:nvPicPr>
        <p:blipFill>
          <a:blip r:embed="rId4"/>
          <a:stretch>
            <a:fillRect/>
          </a:stretch>
        </p:blipFill>
        <p:spPr>
          <a:xfrm>
            <a:off x="5436096" y="6541615"/>
            <a:ext cx="3096345" cy="221677"/>
          </a:xfrm>
          <a:prstGeom prst="rect">
            <a:avLst/>
          </a:prstGeom>
        </p:spPr>
      </p:pic>
      <p:pic>
        <p:nvPicPr>
          <p:cNvPr id="8" name="図 7">
            <a:extLst>
              <a:ext uri="{FF2B5EF4-FFF2-40B4-BE49-F238E27FC236}">
                <a16:creationId xmlns:a16="http://schemas.microsoft.com/office/drawing/2014/main" id="{0C93D0F0-6048-465F-9BBF-11F700FBE771}"/>
              </a:ext>
            </a:extLst>
          </p:cNvPr>
          <p:cNvPicPr>
            <a:picLocks noChangeAspect="1"/>
          </p:cNvPicPr>
          <p:nvPr/>
        </p:nvPicPr>
        <p:blipFill>
          <a:blip r:embed="rId5"/>
          <a:stretch>
            <a:fillRect/>
          </a:stretch>
        </p:blipFill>
        <p:spPr>
          <a:xfrm>
            <a:off x="251520" y="1412776"/>
            <a:ext cx="8569771" cy="4552243"/>
          </a:xfrm>
          <a:prstGeom prst="rect">
            <a:avLst/>
          </a:prstGeom>
        </p:spPr>
      </p:pic>
    </p:spTree>
    <p:extLst>
      <p:ext uri="{BB962C8B-B14F-4D97-AF65-F5344CB8AC3E}">
        <p14:creationId xmlns:p14="http://schemas.microsoft.com/office/powerpoint/2010/main" val="3866550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47937C-85B5-4440-81BB-C5971F3047E0}"/>
              </a:ext>
            </a:extLst>
          </p:cNvPr>
          <p:cNvSpPr>
            <a:spLocks noGrp="1"/>
          </p:cNvSpPr>
          <p:nvPr>
            <p:ph type="title"/>
          </p:nvPr>
        </p:nvSpPr>
        <p:spPr>
          <a:xfrm>
            <a:off x="107504" y="24671"/>
            <a:ext cx="9036496" cy="596017"/>
          </a:xfrm>
        </p:spPr>
        <p:txBody>
          <a:bodyPr/>
          <a:lstStyle/>
          <a:p>
            <a:r>
              <a:rPr kumimoji="1" lang="ja-JP" altLang="en-US" dirty="0"/>
              <a:t>経営状況について</a:t>
            </a:r>
            <a:r>
              <a:rPr kumimoji="1" lang="ja-JP" altLang="en-US" sz="2400" dirty="0"/>
              <a:t>（基準外繰入金の状況：県内</a:t>
            </a:r>
            <a:r>
              <a:rPr kumimoji="1" lang="en-US" altLang="ja-JP" sz="2400" dirty="0"/>
              <a:t>11</a:t>
            </a:r>
            <a:r>
              <a:rPr kumimoji="1" lang="ja-JP" altLang="en-US" sz="2400" dirty="0"/>
              <a:t>市比較）</a:t>
            </a:r>
          </a:p>
        </p:txBody>
      </p:sp>
      <p:sp>
        <p:nvSpPr>
          <p:cNvPr id="4" name="スライド番号プレースホルダー 3">
            <a:extLst>
              <a:ext uri="{FF2B5EF4-FFF2-40B4-BE49-F238E27FC236}">
                <a16:creationId xmlns:a16="http://schemas.microsoft.com/office/drawing/2014/main" id="{3B28858F-93F6-44C7-88E4-BD6CA0FB12F8}"/>
              </a:ext>
            </a:extLst>
          </p:cNvPr>
          <p:cNvSpPr>
            <a:spLocks noGrp="1"/>
          </p:cNvSpPr>
          <p:nvPr>
            <p:ph type="sldNum" sz="quarter" idx="12"/>
          </p:nvPr>
        </p:nvSpPr>
        <p:spPr/>
        <p:txBody>
          <a:bodyPr/>
          <a:lstStyle/>
          <a:p>
            <a:pPr>
              <a:defRPr/>
            </a:pPr>
            <a:fld id="{FCFDEA67-E62B-4B6E-8B92-052DB81E0317}" type="slidenum">
              <a:rPr lang="en-US" altLang="ja-JP" smtClean="0"/>
              <a:pPr>
                <a:defRPr/>
              </a:pPr>
              <a:t>12</a:t>
            </a:fld>
            <a:endParaRPr lang="en-US" altLang="ja-JP"/>
          </a:p>
        </p:txBody>
      </p:sp>
      <p:sp>
        <p:nvSpPr>
          <p:cNvPr id="5" name="正方形/長方形 4">
            <a:extLst>
              <a:ext uri="{FF2B5EF4-FFF2-40B4-BE49-F238E27FC236}">
                <a16:creationId xmlns:a16="http://schemas.microsoft.com/office/drawing/2014/main" id="{A74DDB99-F024-4CD1-BEA4-26516B43B0BB}"/>
              </a:ext>
            </a:extLst>
          </p:cNvPr>
          <p:cNvSpPr/>
          <p:nvPr/>
        </p:nvSpPr>
        <p:spPr>
          <a:xfrm>
            <a:off x="176232" y="763636"/>
            <a:ext cx="8680332" cy="932548"/>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60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　</a:t>
            </a:r>
            <a:r>
              <a:rPr kumimoji="1" lang="ja-JP" altLang="en-US" sz="1600" i="0"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本市は、県内１１市平均より、</a:t>
            </a:r>
            <a:r>
              <a:rPr kumimoji="1" lang="ja-JP" altLang="en-US" sz="1600" i="0"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①汚水処理原価が高く、②使用料単価が低い。そのため、「</a:t>
            </a:r>
            <a:r>
              <a:rPr kumimoji="1" lang="ja-JP" altLang="en-US" sz="1600" i="0"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汚水処理費に対する</a:t>
            </a:r>
            <a:r>
              <a:rPr kumimoji="1" lang="ja-JP" altLang="en-US" sz="1600" b="1" i="0"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使用料による回収程度</a:t>
            </a:r>
            <a:r>
              <a:rPr kumimoji="1" lang="ja-JP" altLang="en-US" sz="1600" i="0"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r>
              <a:rPr kumimoji="1" lang="ja-JP" altLang="en-US" sz="1600" i="0"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を表す</a:t>
            </a:r>
            <a:r>
              <a:rPr kumimoji="1" lang="ja-JP" altLang="en-US" sz="1600" i="0"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③</a:t>
            </a:r>
            <a:r>
              <a:rPr kumimoji="1" lang="ja-JP" altLang="en-US" sz="1600" i="0" strike="noStrike" kern="0" cap="none" spc="0" normalizeH="0" baseline="0" noProof="0" dirty="0">
                <a:ln>
                  <a:noFill/>
                </a:ln>
                <a:solidFill>
                  <a:srgbClr val="0000FF"/>
                </a:solidFill>
                <a:effectLst/>
                <a:uLnTx/>
                <a:uFillTx/>
                <a:latin typeface="BIZ UDP明朝 Medium" panose="02020500000000000000" pitchFamily="18" charset="-128"/>
                <a:ea typeface="BIZ UDP明朝 Medium" panose="02020500000000000000" pitchFamily="18" charset="-128"/>
                <a:cs typeface="+mn-cs"/>
              </a:rPr>
              <a:t>経費回収率</a:t>
            </a:r>
            <a:r>
              <a:rPr kumimoji="1" lang="ja-JP" altLang="en-US" sz="1600" i="0"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が</a:t>
            </a:r>
            <a:r>
              <a:rPr kumimoji="1" lang="ja-JP" altLang="en-US" sz="1600" i="0" strike="noStrike" kern="0" cap="none" spc="0" normalizeH="0" baseline="0" noProof="0" dirty="0">
                <a:ln>
                  <a:noFill/>
                </a:ln>
                <a:solidFill>
                  <a:srgbClr val="0000FF"/>
                </a:solidFill>
                <a:effectLst/>
                <a:uLnTx/>
                <a:uFillTx/>
                <a:latin typeface="BIZ UDP明朝 Medium" panose="02020500000000000000" pitchFamily="18" charset="-128"/>
                <a:ea typeface="BIZ UDP明朝 Medium" panose="02020500000000000000" pitchFamily="18" charset="-128"/>
                <a:cs typeface="+mn-cs"/>
              </a:rPr>
              <a:t>低い状況</a:t>
            </a:r>
            <a:r>
              <a:rPr kumimoji="1" lang="ja-JP" altLang="en-US" sz="1600" i="0"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にあるため、</a:t>
            </a:r>
            <a:r>
              <a:rPr kumimoji="1" lang="ja-JP" altLang="en-US" sz="1600" i="0" u="sng"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「一般会計からの</a:t>
            </a:r>
            <a:r>
              <a:rPr kumimoji="1" lang="ja-JP" altLang="en-US" sz="1600" b="1" i="0" u="sng"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補てん収入</a:t>
            </a:r>
            <a:r>
              <a:rPr kumimoji="1" lang="ja-JP" altLang="en-US" sz="1600" i="0" u="sng"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」である</a:t>
            </a:r>
            <a:r>
              <a:rPr kumimoji="1" lang="ja-JP" altLang="en-US" sz="1600" i="0" u="sng"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➄</a:t>
            </a:r>
            <a:r>
              <a:rPr kumimoji="1" lang="ja-JP" altLang="en-US" sz="1600" b="1" i="0" u="sng"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基準外繰入金の割合</a:t>
            </a:r>
            <a:r>
              <a:rPr kumimoji="1" lang="ja-JP" altLang="en-US" sz="1600" i="0" u="sng"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も県内平均より</a:t>
            </a:r>
            <a:r>
              <a:rPr kumimoji="1" lang="ja-JP" altLang="en-US" sz="1600" b="1" i="0" u="sng"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高い水準</a:t>
            </a:r>
            <a:r>
              <a:rPr kumimoji="1" lang="ja-JP" altLang="en-US" sz="1600" i="0" u="sng"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にある。</a:t>
            </a:r>
            <a:endParaRPr kumimoji="1" lang="en-US" altLang="ja-JP" sz="1600" i="0" u="sng"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endParaRPr>
          </a:p>
        </p:txBody>
      </p:sp>
      <p:pic>
        <p:nvPicPr>
          <p:cNvPr id="7" name="図 6">
            <a:extLst>
              <a:ext uri="{FF2B5EF4-FFF2-40B4-BE49-F238E27FC236}">
                <a16:creationId xmlns:a16="http://schemas.microsoft.com/office/drawing/2014/main" id="{55FB811F-6034-4671-A1BD-48F328ACAF64}"/>
              </a:ext>
            </a:extLst>
          </p:cNvPr>
          <p:cNvPicPr>
            <a:picLocks noChangeAspect="1"/>
          </p:cNvPicPr>
          <p:nvPr/>
        </p:nvPicPr>
        <p:blipFill>
          <a:blip r:embed="rId3"/>
          <a:stretch>
            <a:fillRect/>
          </a:stretch>
        </p:blipFill>
        <p:spPr>
          <a:xfrm>
            <a:off x="186305" y="6329996"/>
            <a:ext cx="7410031" cy="294438"/>
          </a:xfrm>
          <a:prstGeom prst="rect">
            <a:avLst/>
          </a:prstGeom>
        </p:spPr>
      </p:pic>
      <p:pic>
        <p:nvPicPr>
          <p:cNvPr id="6" name="図 5">
            <a:extLst>
              <a:ext uri="{FF2B5EF4-FFF2-40B4-BE49-F238E27FC236}">
                <a16:creationId xmlns:a16="http://schemas.microsoft.com/office/drawing/2014/main" id="{BE11B88F-A656-4F86-A572-E14068FE042C}"/>
              </a:ext>
            </a:extLst>
          </p:cNvPr>
          <p:cNvPicPr>
            <a:picLocks noChangeAspect="1"/>
          </p:cNvPicPr>
          <p:nvPr/>
        </p:nvPicPr>
        <p:blipFill>
          <a:blip r:embed="rId4"/>
          <a:stretch>
            <a:fillRect/>
          </a:stretch>
        </p:blipFill>
        <p:spPr>
          <a:xfrm>
            <a:off x="5148064" y="6587288"/>
            <a:ext cx="3456384" cy="239472"/>
          </a:xfrm>
          <a:prstGeom prst="rect">
            <a:avLst/>
          </a:prstGeom>
        </p:spPr>
      </p:pic>
      <p:pic>
        <p:nvPicPr>
          <p:cNvPr id="8" name="図 7">
            <a:extLst>
              <a:ext uri="{FF2B5EF4-FFF2-40B4-BE49-F238E27FC236}">
                <a16:creationId xmlns:a16="http://schemas.microsoft.com/office/drawing/2014/main" id="{BB76BF24-7A0F-4073-A265-BDA59687701B}"/>
              </a:ext>
            </a:extLst>
          </p:cNvPr>
          <p:cNvPicPr>
            <a:picLocks noChangeAspect="1"/>
          </p:cNvPicPr>
          <p:nvPr/>
        </p:nvPicPr>
        <p:blipFill>
          <a:blip r:embed="rId5"/>
          <a:stretch>
            <a:fillRect/>
          </a:stretch>
        </p:blipFill>
        <p:spPr>
          <a:xfrm>
            <a:off x="308587" y="1696184"/>
            <a:ext cx="8547977" cy="4546739"/>
          </a:xfrm>
          <a:prstGeom prst="rect">
            <a:avLst/>
          </a:prstGeom>
        </p:spPr>
      </p:pic>
    </p:spTree>
    <p:extLst>
      <p:ext uri="{BB962C8B-B14F-4D97-AF65-F5344CB8AC3E}">
        <p14:creationId xmlns:p14="http://schemas.microsoft.com/office/powerpoint/2010/main" val="34933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47937C-85B5-4440-81BB-C5971F3047E0}"/>
              </a:ext>
            </a:extLst>
          </p:cNvPr>
          <p:cNvSpPr>
            <a:spLocks noGrp="1"/>
          </p:cNvSpPr>
          <p:nvPr>
            <p:ph type="title"/>
          </p:nvPr>
        </p:nvSpPr>
        <p:spPr>
          <a:xfrm>
            <a:off x="107504" y="118313"/>
            <a:ext cx="9036496" cy="596017"/>
          </a:xfrm>
        </p:spPr>
        <p:txBody>
          <a:bodyPr/>
          <a:lstStyle/>
          <a:p>
            <a:r>
              <a:rPr kumimoji="1" lang="ja-JP" altLang="en-US" dirty="0"/>
              <a:t>経営状況について</a:t>
            </a:r>
            <a:r>
              <a:rPr kumimoji="1" lang="ja-JP" altLang="en-US" sz="2400" dirty="0"/>
              <a:t>（基準外繰入金の状況：類似団体比較）</a:t>
            </a:r>
          </a:p>
        </p:txBody>
      </p:sp>
      <p:sp>
        <p:nvSpPr>
          <p:cNvPr id="4" name="スライド番号プレースホルダー 3">
            <a:extLst>
              <a:ext uri="{FF2B5EF4-FFF2-40B4-BE49-F238E27FC236}">
                <a16:creationId xmlns:a16="http://schemas.microsoft.com/office/drawing/2014/main" id="{3B28858F-93F6-44C7-88E4-BD6CA0FB12F8}"/>
              </a:ext>
            </a:extLst>
          </p:cNvPr>
          <p:cNvSpPr>
            <a:spLocks noGrp="1"/>
          </p:cNvSpPr>
          <p:nvPr>
            <p:ph type="sldNum" sz="quarter" idx="12"/>
          </p:nvPr>
        </p:nvSpPr>
        <p:spPr/>
        <p:txBody>
          <a:bodyPr/>
          <a:lstStyle/>
          <a:p>
            <a:pPr>
              <a:defRPr/>
            </a:pPr>
            <a:fld id="{FCFDEA67-E62B-4B6E-8B92-052DB81E0317}" type="slidenum">
              <a:rPr lang="en-US" altLang="ja-JP" smtClean="0"/>
              <a:pPr>
                <a:defRPr/>
              </a:pPr>
              <a:t>13</a:t>
            </a:fld>
            <a:endParaRPr lang="en-US" altLang="ja-JP"/>
          </a:p>
        </p:txBody>
      </p:sp>
      <p:pic>
        <p:nvPicPr>
          <p:cNvPr id="7" name="図 6">
            <a:extLst>
              <a:ext uri="{FF2B5EF4-FFF2-40B4-BE49-F238E27FC236}">
                <a16:creationId xmlns:a16="http://schemas.microsoft.com/office/drawing/2014/main" id="{1E0BB49C-F772-4BF6-BE1F-B2437D885022}"/>
              </a:ext>
            </a:extLst>
          </p:cNvPr>
          <p:cNvPicPr>
            <a:picLocks noChangeAspect="1"/>
          </p:cNvPicPr>
          <p:nvPr/>
        </p:nvPicPr>
        <p:blipFill>
          <a:blip r:embed="rId3"/>
          <a:stretch>
            <a:fillRect/>
          </a:stretch>
        </p:blipFill>
        <p:spPr>
          <a:xfrm>
            <a:off x="179961" y="6313770"/>
            <a:ext cx="6840311" cy="271800"/>
          </a:xfrm>
          <a:prstGeom prst="rect">
            <a:avLst/>
          </a:prstGeom>
        </p:spPr>
      </p:pic>
      <p:sp>
        <p:nvSpPr>
          <p:cNvPr id="12" name="正方形/長方形 11">
            <a:extLst>
              <a:ext uri="{FF2B5EF4-FFF2-40B4-BE49-F238E27FC236}">
                <a16:creationId xmlns:a16="http://schemas.microsoft.com/office/drawing/2014/main" id="{8F0BBF18-FE94-4F44-878A-032C145EA5D8}"/>
              </a:ext>
            </a:extLst>
          </p:cNvPr>
          <p:cNvSpPr/>
          <p:nvPr/>
        </p:nvSpPr>
        <p:spPr>
          <a:xfrm>
            <a:off x="175702" y="756165"/>
            <a:ext cx="8605575" cy="902807"/>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60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　</a:t>
            </a:r>
            <a:r>
              <a:rPr kumimoji="1" lang="ja-JP" altLang="en-US" sz="1600" i="0"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本市は、類似団体平均より、</a:t>
            </a:r>
            <a:r>
              <a:rPr kumimoji="1" lang="ja-JP" altLang="en-US" sz="1600" i="0"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①汚水処理原価は低いが、②使用料単価が低い。そのため、「</a:t>
            </a:r>
            <a:r>
              <a:rPr kumimoji="1" lang="ja-JP" altLang="en-US" sz="1600" i="0"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汚水処理費に対する</a:t>
            </a:r>
            <a:r>
              <a:rPr kumimoji="1" lang="ja-JP" altLang="en-US" sz="1600" i="0"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使用料による回収程度</a:t>
            </a:r>
            <a:r>
              <a:rPr kumimoji="1" lang="ja-JP" altLang="en-US" sz="1600" i="0"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」を表す</a:t>
            </a:r>
            <a:r>
              <a:rPr kumimoji="1" lang="ja-JP" altLang="en-US" sz="1600" i="0"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③</a:t>
            </a:r>
            <a:r>
              <a:rPr kumimoji="1" lang="ja-JP" altLang="en-US" sz="1600" i="0" strike="noStrike" kern="0" cap="none" spc="0" normalizeH="0" baseline="0" noProof="0" dirty="0">
                <a:ln>
                  <a:noFill/>
                </a:ln>
                <a:solidFill>
                  <a:srgbClr val="0000FF"/>
                </a:solidFill>
                <a:effectLst/>
                <a:uLnTx/>
                <a:uFillTx/>
                <a:latin typeface="BIZ UDP明朝 Medium" panose="02020500000000000000" pitchFamily="18" charset="-128"/>
                <a:ea typeface="BIZ UDP明朝 Medium" panose="02020500000000000000" pitchFamily="18" charset="-128"/>
                <a:cs typeface="+mn-cs"/>
              </a:rPr>
              <a:t>経費回収率</a:t>
            </a:r>
            <a:r>
              <a:rPr kumimoji="1" lang="ja-JP" altLang="en-US" sz="1600" i="0"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が</a:t>
            </a:r>
            <a:r>
              <a:rPr kumimoji="1" lang="ja-JP" altLang="en-US" sz="1600" i="0" strike="noStrike" kern="0" cap="none" spc="0" normalizeH="0" baseline="0" noProof="0" dirty="0">
                <a:ln>
                  <a:noFill/>
                </a:ln>
                <a:solidFill>
                  <a:srgbClr val="0000FF"/>
                </a:solidFill>
                <a:effectLst/>
                <a:uLnTx/>
                <a:uFillTx/>
                <a:latin typeface="BIZ UDP明朝 Medium" panose="02020500000000000000" pitchFamily="18" charset="-128"/>
                <a:ea typeface="BIZ UDP明朝 Medium" panose="02020500000000000000" pitchFamily="18" charset="-128"/>
                <a:cs typeface="+mn-cs"/>
              </a:rPr>
              <a:t>低い状況</a:t>
            </a:r>
            <a:r>
              <a:rPr kumimoji="1" lang="ja-JP" altLang="en-US" sz="1600" i="0"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にあるため、</a:t>
            </a:r>
            <a:r>
              <a:rPr kumimoji="1" lang="ja-JP" altLang="en-US" sz="1600" i="0" u="sng"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「一般会計からの</a:t>
            </a:r>
            <a:r>
              <a:rPr kumimoji="1" lang="ja-JP" altLang="en-US" sz="1600" b="1" i="0" u="sng"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補てん収入</a:t>
            </a:r>
            <a:r>
              <a:rPr kumimoji="1" lang="ja-JP" altLang="en-US" sz="1600" i="0" u="sng"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」である</a:t>
            </a:r>
            <a:r>
              <a:rPr kumimoji="1" lang="ja-JP" altLang="en-US" sz="1600" i="0" u="sng"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➄</a:t>
            </a:r>
            <a:r>
              <a:rPr kumimoji="1" lang="ja-JP" altLang="en-US" sz="1600" b="1" i="0" u="sng"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基準外繰入金の割合</a:t>
            </a:r>
            <a:r>
              <a:rPr kumimoji="1" lang="ja-JP" altLang="en-US" sz="1600" i="0" u="sng"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も類似団体平均より</a:t>
            </a:r>
            <a:r>
              <a:rPr kumimoji="1" lang="ja-JP" altLang="en-US" sz="1600" b="1" i="0" u="sng"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高い水準</a:t>
            </a:r>
            <a:r>
              <a:rPr kumimoji="1" lang="ja-JP" altLang="en-US" sz="1600" i="0" u="sng"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にある。</a:t>
            </a:r>
            <a:endParaRPr kumimoji="1" lang="en-US" altLang="ja-JP" sz="1600" i="0" u="sng"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endParaRPr>
          </a:p>
        </p:txBody>
      </p:sp>
      <p:pic>
        <p:nvPicPr>
          <p:cNvPr id="5" name="図 4">
            <a:extLst>
              <a:ext uri="{FF2B5EF4-FFF2-40B4-BE49-F238E27FC236}">
                <a16:creationId xmlns:a16="http://schemas.microsoft.com/office/drawing/2014/main" id="{321113D8-8385-449A-8637-A70508DA0F8A}"/>
              </a:ext>
            </a:extLst>
          </p:cNvPr>
          <p:cNvPicPr>
            <a:picLocks noChangeAspect="1"/>
          </p:cNvPicPr>
          <p:nvPr/>
        </p:nvPicPr>
        <p:blipFill>
          <a:blip r:embed="rId4"/>
          <a:stretch>
            <a:fillRect/>
          </a:stretch>
        </p:blipFill>
        <p:spPr>
          <a:xfrm>
            <a:off x="5076056" y="6573672"/>
            <a:ext cx="3528392" cy="244461"/>
          </a:xfrm>
          <a:prstGeom prst="rect">
            <a:avLst/>
          </a:prstGeom>
        </p:spPr>
      </p:pic>
      <p:pic>
        <p:nvPicPr>
          <p:cNvPr id="6" name="図 5">
            <a:extLst>
              <a:ext uri="{FF2B5EF4-FFF2-40B4-BE49-F238E27FC236}">
                <a16:creationId xmlns:a16="http://schemas.microsoft.com/office/drawing/2014/main" id="{8EB17FA8-F8F3-46BD-B296-1BADE62618E8}"/>
              </a:ext>
            </a:extLst>
          </p:cNvPr>
          <p:cNvPicPr>
            <a:picLocks noChangeAspect="1"/>
          </p:cNvPicPr>
          <p:nvPr/>
        </p:nvPicPr>
        <p:blipFill>
          <a:blip r:embed="rId5"/>
          <a:stretch>
            <a:fillRect/>
          </a:stretch>
        </p:blipFill>
        <p:spPr>
          <a:xfrm>
            <a:off x="251520" y="1745164"/>
            <a:ext cx="8529757" cy="4551724"/>
          </a:xfrm>
          <a:prstGeom prst="rect">
            <a:avLst/>
          </a:prstGeom>
        </p:spPr>
      </p:pic>
    </p:spTree>
    <p:extLst>
      <p:ext uri="{BB962C8B-B14F-4D97-AF65-F5344CB8AC3E}">
        <p14:creationId xmlns:p14="http://schemas.microsoft.com/office/powerpoint/2010/main" val="224127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47937C-85B5-4440-81BB-C5971F3047E0}"/>
              </a:ext>
            </a:extLst>
          </p:cNvPr>
          <p:cNvSpPr>
            <a:spLocks noGrp="1"/>
          </p:cNvSpPr>
          <p:nvPr>
            <p:ph type="title"/>
          </p:nvPr>
        </p:nvSpPr>
        <p:spPr/>
        <p:txBody>
          <a:bodyPr/>
          <a:lstStyle/>
          <a:p>
            <a:r>
              <a:rPr kumimoji="1" lang="ja-JP" altLang="en-US" dirty="0"/>
              <a:t>下水道使用料の状況について</a:t>
            </a:r>
          </a:p>
        </p:txBody>
      </p:sp>
      <p:sp>
        <p:nvSpPr>
          <p:cNvPr id="4" name="スライド番号プレースホルダー 3">
            <a:extLst>
              <a:ext uri="{FF2B5EF4-FFF2-40B4-BE49-F238E27FC236}">
                <a16:creationId xmlns:a16="http://schemas.microsoft.com/office/drawing/2014/main" id="{3B28858F-93F6-44C7-88E4-BD6CA0FB12F8}"/>
              </a:ext>
            </a:extLst>
          </p:cNvPr>
          <p:cNvSpPr>
            <a:spLocks noGrp="1"/>
          </p:cNvSpPr>
          <p:nvPr>
            <p:ph type="sldNum" sz="quarter" idx="12"/>
          </p:nvPr>
        </p:nvSpPr>
        <p:spPr/>
        <p:txBody>
          <a:bodyPr/>
          <a:lstStyle/>
          <a:p>
            <a:pPr>
              <a:defRPr/>
            </a:pPr>
            <a:fld id="{FCFDEA67-E62B-4B6E-8B92-052DB81E0317}" type="slidenum">
              <a:rPr lang="en-US" altLang="ja-JP" smtClean="0"/>
              <a:pPr>
                <a:defRPr/>
              </a:pPr>
              <a:t>14</a:t>
            </a:fld>
            <a:endParaRPr lang="en-US" altLang="ja-JP"/>
          </a:p>
        </p:txBody>
      </p:sp>
      <p:pic>
        <p:nvPicPr>
          <p:cNvPr id="5" name="図 4">
            <a:extLst>
              <a:ext uri="{FF2B5EF4-FFF2-40B4-BE49-F238E27FC236}">
                <a16:creationId xmlns:a16="http://schemas.microsoft.com/office/drawing/2014/main" id="{C0640313-A2E0-4C08-BC2A-DB8B0CC42071}"/>
              </a:ext>
            </a:extLst>
          </p:cNvPr>
          <p:cNvPicPr>
            <a:picLocks noChangeAspect="1"/>
          </p:cNvPicPr>
          <p:nvPr/>
        </p:nvPicPr>
        <p:blipFill>
          <a:blip r:embed="rId3"/>
          <a:stretch>
            <a:fillRect/>
          </a:stretch>
        </p:blipFill>
        <p:spPr>
          <a:xfrm>
            <a:off x="251520" y="3494809"/>
            <a:ext cx="8569772" cy="2358195"/>
          </a:xfrm>
          <a:prstGeom prst="rect">
            <a:avLst/>
          </a:prstGeom>
        </p:spPr>
      </p:pic>
      <p:sp>
        <p:nvSpPr>
          <p:cNvPr id="7" name="正方形/長方形 6">
            <a:extLst>
              <a:ext uri="{FF2B5EF4-FFF2-40B4-BE49-F238E27FC236}">
                <a16:creationId xmlns:a16="http://schemas.microsoft.com/office/drawing/2014/main" id="{27C17132-50D9-4E93-915E-06BCF36BFE88}"/>
              </a:ext>
            </a:extLst>
          </p:cNvPr>
          <p:cNvSpPr/>
          <p:nvPr/>
        </p:nvSpPr>
        <p:spPr>
          <a:xfrm>
            <a:off x="199664" y="790627"/>
            <a:ext cx="8357582" cy="360040"/>
          </a:xfrm>
          <a:prstGeom prst="rect">
            <a:avLst/>
          </a:prstGeom>
          <a:solidFill>
            <a:sysClr val="window" lastClr="FFFFFF"/>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うるま市の下水道使用料の水準（</a:t>
            </a:r>
            <a:r>
              <a:rPr kumimoji="1" lang="en-US" altLang="ja-JP"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20</a:t>
            </a:r>
            <a:r>
              <a:rPr kumimoji="1" lang="ja-JP" altLang="en-US"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a:t>
            </a:r>
            <a:r>
              <a:rPr kumimoji="1" lang="en-US" altLang="ja-JP"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a:t>
            </a:r>
            <a:r>
              <a:rPr kumimoji="1" lang="ja-JP" altLang="en-US"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月</a:t>
            </a:r>
            <a:r>
              <a:rPr kumimoji="1" lang="en-US" altLang="ja-JP"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a:t>
            </a:r>
            <a:r>
              <a:rPr kumimoji="1" lang="ja-JP" altLang="en-US"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円）について（全国平均との比較）</a:t>
            </a:r>
          </a:p>
        </p:txBody>
      </p:sp>
      <p:sp>
        <p:nvSpPr>
          <p:cNvPr id="12" name="正方形/長方形 11">
            <a:extLst>
              <a:ext uri="{FF2B5EF4-FFF2-40B4-BE49-F238E27FC236}">
                <a16:creationId xmlns:a16="http://schemas.microsoft.com/office/drawing/2014/main" id="{9C246FAF-15B8-442B-A8AD-980272EDBBF6}"/>
              </a:ext>
            </a:extLst>
          </p:cNvPr>
          <p:cNvSpPr/>
          <p:nvPr/>
        </p:nvSpPr>
        <p:spPr>
          <a:xfrm>
            <a:off x="251520" y="3244419"/>
            <a:ext cx="8617436" cy="219295"/>
          </a:xfrm>
          <a:prstGeom prst="rect">
            <a:avLst/>
          </a:prstGeom>
          <a:solidFill>
            <a:sysClr val="window" lastClr="FFFFFF"/>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下水道使用料（全国平均家庭用</a:t>
            </a:r>
            <a:r>
              <a:rPr kumimoji="1" lang="en-US" altLang="ja-JP"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20</a:t>
            </a:r>
            <a:r>
              <a:rPr kumimoji="1" lang="ja-JP" altLang="en-US"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a:t>
            </a:r>
            <a:r>
              <a:rPr kumimoji="1" lang="en-US" altLang="ja-JP"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a:t>
            </a:r>
            <a:r>
              <a:rPr kumimoji="1" lang="ja-JP" altLang="en-US"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月</a:t>
            </a:r>
            <a:r>
              <a:rPr kumimoji="1" lang="en-US" altLang="ja-JP"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a:t>
            </a:r>
            <a:r>
              <a:rPr kumimoji="1" lang="ja-JP" altLang="en-US" sz="1600" b="1"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rPr>
              <a:t>円）の推移と本市下水道使用料の状況</a:t>
            </a:r>
          </a:p>
        </p:txBody>
      </p:sp>
      <p:pic>
        <p:nvPicPr>
          <p:cNvPr id="13" name="図 12">
            <a:extLst>
              <a:ext uri="{FF2B5EF4-FFF2-40B4-BE49-F238E27FC236}">
                <a16:creationId xmlns:a16="http://schemas.microsoft.com/office/drawing/2014/main" id="{9782C4FE-1033-4F9B-93D0-E0AC10E85041}"/>
              </a:ext>
            </a:extLst>
          </p:cNvPr>
          <p:cNvPicPr>
            <a:picLocks noChangeAspect="1"/>
          </p:cNvPicPr>
          <p:nvPr/>
        </p:nvPicPr>
        <p:blipFill>
          <a:blip r:embed="rId4"/>
          <a:stretch>
            <a:fillRect/>
          </a:stretch>
        </p:blipFill>
        <p:spPr>
          <a:xfrm>
            <a:off x="211361" y="5780151"/>
            <a:ext cx="8393088" cy="1053178"/>
          </a:xfrm>
          <a:prstGeom prst="rect">
            <a:avLst/>
          </a:prstGeom>
        </p:spPr>
      </p:pic>
      <p:pic>
        <p:nvPicPr>
          <p:cNvPr id="9" name="図 8">
            <a:extLst>
              <a:ext uri="{FF2B5EF4-FFF2-40B4-BE49-F238E27FC236}">
                <a16:creationId xmlns:a16="http://schemas.microsoft.com/office/drawing/2014/main" id="{382372B2-B11C-4A92-9942-918ACD2AA8D7}"/>
              </a:ext>
            </a:extLst>
          </p:cNvPr>
          <p:cNvPicPr>
            <a:picLocks noChangeAspect="1"/>
          </p:cNvPicPr>
          <p:nvPr/>
        </p:nvPicPr>
        <p:blipFill>
          <a:blip r:embed="rId5"/>
          <a:stretch>
            <a:fillRect/>
          </a:stretch>
        </p:blipFill>
        <p:spPr>
          <a:xfrm>
            <a:off x="9966" y="1163148"/>
            <a:ext cx="9144000" cy="1789201"/>
          </a:xfrm>
          <a:prstGeom prst="rect">
            <a:avLst/>
          </a:prstGeom>
        </p:spPr>
      </p:pic>
      <p:pic>
        <p:nvPicPr>
          <p:cNvPr id="10" name="図 9">
            <a:extLst>
              <a:ext uri="{FF2B5EF4-FFF2-40B4-BE49-F238E27FC236}">
                <a16:creationId xmlns:a16="http://schemas.microsoft.com/office/drawing/2014/main" id="{FDB459DC-3102-4328-87B5-ECC26B752452}"/>
              </a:ext>
            </a:extLst>
          </p:cNvPr>
          <p:cNvPicPr>
            <a:picLocks noChangeAspect="1"/>
          </p:cNvPicPr>
          <p:nvPr/>
        </p:nvPicPr>
        <p:blipFill>
          <a:blip r:embed="rId6"/>
          <a:stretch>
            <a:fillRect/>
          </a:stretch>
        </p:blipFill>
        <p:spPr>
          <a:xfrm>
            <a:off x="251520" y="2602286"/>
            <a:ext cx="2749534" cy="575140"/>
          </a:xfrm>
          <a:prstGeom prst="rect">
            <a:avLst/>
          </a:prstGeom>
        </p:spPr>
      </p:pic>
      <p:pic>
        <p:nvPicPr>
          <p:cNvPr id="14" name="図 13">
            <a:extLst>
              <a:ext uri="{FF2B5EF4-FFF2-40B4-BE49-F238E27FC236}">
                <a16:creationId xmlns:a16="http://schemas.microsoft.com/office/drawing/2014/main" id="{420F8F88-A662-4DB8-8F99-3CEE581C164B}"/>
              </a:ext>
            </a:extLst>
          </p:cNvPr>
          <p:cNvPicPr>
            <a:picLocks noChangeAspect="1"/>
          </p:cNvPicPr>
          <p:nvPr/>
        </p:nvPicPr>
        <p:blipFill>
          <a:blip r:embed="rId7"/>
          <a:stretch>
            <a:fillRect/>
          </a:stretch>
        </p:blipFill>
        <p:spPr>
          <a:xfrm>
            <a:off x="4852209" y="2599365"/>
            <a:ext cx="2024047" cy="317019"/>
          </a:xfrm>
          <a:prstGeom prst="rect">
            <a:avLst/>
          </a:prstGeom>
        </p:spPr>
      </p:pic>
      <p:pic>
        <p:nvPicPr>
          <p:cNvPr id="15" name="図 14">
            <a:extLst>
              <a:ext uri="{FF2B5EF4-FFF2-40B4-BE49-F238E27FC236}">
                <a16:creationId xmlns:a16="http://schemas.microsoft.com/office/drawing/2014/main" id="{09130422-7C8D-4CC0-AA2A-0C58B86CA483}"/>
              </a:ext>
            </a:extLst>
          </p:cNvPr>
          <p:cNvPicPr>
            <a:picLocks noChangeAspect="1"/>
          </p:cNvPicPr>
          <p:nvPr/>
        </p:nvPicPr>
        <p:blipFill>
          <a:blip r:embed="rId8"/>
          <a:stretch>
            <a:fillRect/>
          </a:stretch>
        </p:blipFill>
        <p:spPr>
          <a:xfrm>
            <a:off x="7165405" y="2601666"/>
            <a:ext cx="1871634" cy="323116"/>
          </a:xfrm>
          <a:prstGeom prst="rect">
            <a:avLst/>
          </a:prstGeom>
        </p:spPr>
      </p:pic>
      <p:pic>
        <p:nvPicPr>
          <p:cNvPr id="16" name="図 15">
            <a:extLst>
              <a:ext uri="{FF2B5EF4-FFF2-40B4-BE49-F238E27FC236}">
                <a16:creationId xmlns:a16="http://schemas.microsoft.com/office/drawing/2014/main" id="{00F823C0-4E4C-4AD5-8899-E3C877A88DC5}"/>
              </a:ext>
            </a:extLst>
          </p:cNvPr>
          <p:cNvPicPr>
            <a:picLocks noChangeAspect="1"/>
          </p:cNvPicPr>
          <p:nvPr/>
        </p:nvPicPr>
        <p:blipFill>
          <a:blip r:embed="rId9"/>
          <a:stretch>
            <a:fillRect/>
          </a:stretch>
        </p:blipFill>
        <p:spPr>
          <a:xfrm>
            <a:off x="7884369" y="821997"/>
            <a:ext cx="1258428" cy="292633"/>
          </a:xfrm>
          <a:prstGeom prst="rect">
            <a:avLst/>
          </a:prstGeom>
        </p:spPr>
      </p:pic>
    </p:spTree>
    <p:extLst>
      <p:ext uri="{BB962C8B-B14F-4D97-AF65-F5344CB8AC3E}">
        <p14:creationId xmlns:p14="http://schemas.microsoft.com/office/powerpoint/2010/main" val="391627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0525B-40FB-47AA-81ED-3F3578002B10}"/>
              </a:ext>
            </a:extLst>
          </p:cNvPr>
          <p:cNvSpPr>
            <a:spLocks noGrp="1"/>
          </p:cNvSpPr>
          <p:nvPr>
            <p:ph type="title"/>
          </p:nvPr>
        </p:nvSpPr>
        <p:spPr>
          <a:xfrm>
            <a:off x="107504" y="24671"/>
            <a:ext cx="8902352" cy="596017"/>
          </a:xfrm>
        </p:spPr>
        <p:txBody>
          <a:bodyPr/>
          <a:lstStyle/>
          <a:p>
            <a:r>
              <a:rPr kumimoji="1" lang="ja-JP" altLang="en-US" dirty="0"/>
              <a:t>下水道使用料の状況について</a:t>
            </a:r>
            <a:r>
              <a:rPr kumimoji="1" lang="ja-JP" altLang="en-US" sz="2800" dirty="0"/>
              <a:t>（県内・家庭用の比較）</a:t>
            </a:r>
          </a:p>
        </p:txBody>
      </p:sp>
      <p:sp>
        <p:nvSpPr>
          <p:cNvPr id="4" name="スライド番号プレースホルダー 3">
            <a:extLst>
              <a:ext uri="{FF2B5EF4-FFF2-40B4-BE49-F238E27FC236}">
                <a16:creationId xmlns:a16="http://schemas.microsoft.com/office/drawing/2014/main" id="{42A3DA5F-58CD-456C-B585-29EAB9DA1371}"/>
              </a:ext>
            </a:extLst>
          </p:cNvPr>
          <p:cNvSpPr>
            <a:spLocks noGrp="1"/>
          </p:cNvSpPr>
          <p:nvPr>
            <p:ph type="sldNum" sz="quarter" idx="12"/>
          </p:nvPr>
        </p:nvSpPr>
        <p:spPr/>
        <p:txBody>
          <a:bodyPr/>
          <a:lstStyle/>
          <a:p>
            <a:pPr>
              <a:defRPr/>
            </a:pPr>
            <a:fld id="{FCFDEA67-E62B-4B6E-8B92-052DB81E0317}" type="slidenum">
              <a:rPr lang="en-US" altLang="ja-JP" smtClean="0"/>
              <a:pPr>
                <a:defRPr/>
              </a:pPr>
              <a:t>15</a:t>
            </a:fld>
            <a:endParaRPr lang="en-US" altLang="ja-JP"/>
          </a:p>
        </p:txBody>
      </p:sp>
      <p:pic>
        <p:nvPicPr>
          <p:cNvPr id="5" name="図 4">
            <a:extLst>
              <a:ext uri="{FF2B5EF4-FFF2-40B4-BE49-F238E27FC236}">
                <a16:creationId xmlns:a16="http://schemas.microsoft.com/office/drawing/2014/main" id="{06D4E0D9-DF76-4D89-A049-30DEBC6BFA9B}"/>
              </a:ext>
            </a:extLst>
          </p:cNvPr>
          <p:cNvPicPr>
            <a:picLocks noChangeAspect="1"/>
          </p:cNvPicPr>
          <p:nvPr/>
        </p:nvPicPr>
        <p:blipFill>
          <a:blip r:embed="rId3"/>
          <a:stretch>
            <a:fillRect/>
          </a:stretch>
        </p:blipFill>
        <p:spPr>
          <a:xfrm>
            <a:off x="251520" y="766686"/>
            <a:ext cx="8568952" cy="384888"/>
          </a:xfrm>
          <a:prstGeom prst="rect">
            <a:avLst/>
          </a:prstGeom>
        </p:spPr>
      </p:pic>
      <p:pic>
        <p:nvPicPr>
          <p:cNvPr id="8" name="図 7">
            <a:extLst>
              <a:ext uri="{FF2B5EF4-FFF2-40B4-BE49-F238E27FC236}">
                <a16:creationId xmlns:a16="http://schemas.microsoft.com/office/drawing/2014/main" id="{35CA9DE1-B7DB-43C4-A86A-93B8A2D9C695}"/>
              </a:ext>
            </a:extLst>
          </p:cNvPr>
          <p:cNvPicPr>
            <a:picLocks noChangeAspect="1"/>
          </p:cNvPicPr>
          <p:nvPr/>
        </p:nvPicPr>
        <p:blipFill>
          <a:blip r:embed="rId4"/>
          <a:stretch>
            <a:fillRect/>
          </a:stretch>
        </p:blipFill>
        <p:spPr>
          <a:xfrm>
            <a:off x="5220072" y="6359457"/>
            <a:ext cx="3024336" cy="365792"/>
          </a:xfrm>
          <a:prstGeom prst="rect">
            <a:avLst/>
          </a:prstGeom>
        </p:spPr>
      </p:pic>
      <p:pic>
        <p:nvPicPr>
          <p:cNvPr id="10" name="図 9">
            <a:extLst>
              <a:ext uri="{FF2B5EF4-FFF2-40B4-BE49-F238E27FC236}">
                <a16:creationId xmlns:a16="http://schemas.microsoft.com/office/drawing/2014/main" id="{DB898AFF-9A81-487E-B934-FC60C3F4786A}"/>
              </a:ext>
            </a:extLst>
          </p:cNvPr>
          <p:cNvPicPr>
            <a:picLocks noChangeAspect="1"/>
          </p:cNvPicPr>
          <p:nvPr/>
        </p:nvPicPr>
        <p:blipFill>
          <a:blip r:embed="rId5"/>
          <a:stretch>
            <a:fillRect/>
          </a:stretch>
        </p:blipFill>
        <p:spPr>
          <a:xfrm>
            <a:off x="241648" y="1192080"/>
            <a:ext cx="8578824" cy="5045232"/>
          </a:xfrm>
          <a:prstGeom prst="rect">
            <a:avLst/>
          </a:prstGeom>
        </p:spPr>
      </p:pic>
      <p:pic>
        <p:nvPicPr>
          <p:cNvPr id="3" name="図 2">
            <a:extLst>
              <a:ext uri="{FF2B5EF4-FFF2-40B4-BE49-F238E27FC236}">
                <a16:creationId xmlns:a16="http://schemas.microsoft.com/office/drawing/2014/main" id="{CC28DF04-FD5B-43A9-B62F-FF25873814AD}"/>
              </a:ext>
            </a:extLst>
          </p:cNvPr>
          <p:cNvPicPr>
            <a:picLocks noChangeAspect="1"/>
          </p:cNvPicPr>
          <p:nvPr/>
        </p:nvPicPr>
        <p:blipFill>
          <a:blip r:embed="rId6"/>
          <a:stretch>
            <a:fillRect/>
          </a:stretch>
        </p:blipFill>
        <p:spPr>
          <a:xfrm>
            <a:off x="223557" y="6359457"/>
            <a:ext cx="4852499" cy="347502"/>
          </a:xfrm>
          <a:prstGeom prst="rect">
            <a:avLst/>
          </a:prstGeom>
        </p:spPr>
      </p:pic>
    </p:spTree>
    <p:extLst>
      <p:ext uri="{BB962C8B-B14F-4D97-AF65-F5344CB8AC3E}">
        <p14:creationId xmlns:p14="http://schemas.microsoft.com/office/powerpoint/2010/main" val="255757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0525B-40FB-47AA-81ED-3F3578002B10}"/>
              </a:ext>
            </a:extLst>
          </p:cNvPr>
          <p:cNvSpPr>
            <a:spLocks noGrp="1"/>
          </p:cNvSpPr>
          <p:nvPr>
            <p:ph type="title"/>
          </p:nvPr>
        </p:nvSpPr>
        <p:spPr>
          <a:xfrm>
            <a:off x="107504" y="24671"/>
            <a:ext cx="8902352" cy="596017"/>
          </a:xfrm>
        </p:spPr>
        <p:txBody>
          <a:bodyPr/>
          <a:lstStyle/>
          <a:p>
            <a:r>
              <a:rPr kumimoji="1" lang="ja-JP" altLang="en-US" dirty="0"/>
              <a:t>下水道使用料の状況について</a:t>
            </a:r>
            <a:r>
              <a:rPr kumimoji="1" lang="ja-JP" altLang="en-US" sz="2800" dirty="0"/>
              <a:t>（県内・業務用の比較）</a:t>
            </a:r>
          </a:p>
        </p:txBody>
      </p:sp>
      <p:sp>
        <p:nvSpPr>
          <p:cNvPr id="4" name="スライド番号プレースホルダー 3">
            <a:extLst>
              <a:ext uri="{FF2B5EF4-FFF2-40B4-BE49-F238E27FC236}">
                <a16:creationId xmlns:a16="http://schemas.microsoft.com/office/drawing/2014/main" id="{42A3DA5F-58CD-456C-B585-29EAB9DA1371}"/>
              </a:ext>
            </a:extLst>
          </p:cNvPr>
          <p:cNvSpPr>
            <a:spLocks noGrp="1"/>
          </p:cNvSpPr>
          <p:nvPr>
            <p:ph type="sldNum" sz="quarter" idx="12"/>
          </p:nvPr>
        </p:nvSpPr>
        <p:spPr/>
        <p:txBody>
          <a:bodyPr/>
          <a:lstStyle/>
          <a:p>
            <a:pPr>
              <a:defRPr/>
            </a:pPr>
            <a:fld id="{FCFDEA67-E62B-4B6E-8B92-052DB81E0317}" type="slidenum">
              <a:rPr lang="en-US" altLang="ja-JP" smtClean="0"/>
              <a:pPr>
                <a:defRPr/>
              </a:pPr>
              <a:t>16</a:t>
            </a:fld>
            <a:endParaRPr lang="en-US" altLang="ja-JP"/>
          </a:p>
        </p:txBody>
      </p:sp>
      <p:pic>
        <p:nvPicPr>
          <p:cNvPr id="7" name="図 6">
            <a:extLst>
              <a:ext uri="{FF2B5EF4-FFF2-40B4-BE49-F238E27FC236}">
                <a16:creationId xmlns:a16="http://schemas.microsoft.com/office/drawing/2014/main" id="{85550949-6FD5-4883-ABA2-C8A6D3D7C2A4}"/>
              </a:ext>
            </a:extLst>
          </p:cNvPr>
          <p:cNvPicPr>
            <a:picLocks noChangeAspect="1"/>
          </p:cNvPicPr>
          <p:nvPr/>
        </p:nvPicPr>
        <p:blipFill>
          <a:blip r:embed="rId3"/>
          <a:stretch>
            <a:fillRect/>
          </a:stretch>
        </p:blipFill>
        <p:spPr>
          <a:xfrm>
            <a:off x="251520" y="740101"/>
            <a:ext cx="8569772" cy="384643"/>
          </a:xfrm>
          <a:prstGeom prst="rect">
            <a:avLst/>
          </a:prstGeom>
        </p:spPr>
      </p:pic>
      <p:pic>
        <p:nvPicPr>
          <p:cNvPr id="8" name="図 7">
            <a:extLst>
              <a:ext uri="{FF2B5EF4-FFF2-40B4-BE49-F238E27FC236}">
                <a16:creationId xmlns:a16="http://schemas.microsoft.com/office/drawing/2014/main" id="{E2CC1FCE-CFDB-4680-8243-4E830458C9EB}"/>
              </a:ext>
            </a:extLst>
          </p:cNvPr>
          <p:cNvPicPr>
            <a:picLocks noChangeAspect="1"/>
          </p:cNvPicPr>
          <p:nvPr/>
        </p:nvPicPr>
        <p:blipFill>
          <a:blip r:embed="rId4"/>
          <a:stretch>
            <a:fillRect/>
          </a:stretch>
        </p:blipFill>
        <p:spPr>
          <a:xfrm>
            <a:off x="4716016" y="6363882"/>
            <a:ext cx="3240360" cy="365792"/>
          </a:xfrm>
          <a:prstGeom prst="rect">
            <a:avLst/>
          </a:prstGeom>
        </p:spPr>
      </p:pic>
      <p:pic>
        <p:nvPicPr>
          <p:cNvPr id="9" name="図 8">
            <a:extLst>
              <a:ext uri="{FF2B5EF4-FFF2-40B4-BE49-F238E27FC236}">
                <a16:creationId xmlns:a16="http://schemas.microsoft.com/office/drawing/2014/main" id="{BA31F114-909F-41E5-ADB5-C72C07E9EBED}"/>
              </a:ext>
            </a:extLst>
          </p:cNvPr>
          <p:cNvPicPr>
            <a:picLocks noChangeAspect="1"/>
          </p:cNvPicPr>
          <p:nvPr/>
        </p:nvPicPr>
        <p:blipFill>
          <a:blip r:embed="rId5"/>
          <a:stretch>
            <a:fillRect/>
          </a:stretch>
        </p:blipFill>
        <p:spPr>
          <a:xfrm>
            <a:off x="241648" y="1244156"/>
            <a:ext cx="8579644" cy="4993155"/>
          </a:xfrm>
          <a:prstGeom prst="rect">
            <a:avLst/>
          </a:prstGeom>
        </p:spPr>
      </p:pic>
      <p:pic>
        <p:nvPicPr>
          <p:cNvPr id="3" name="図 2">
            <a:extLst>
              <a:ext uri="{FF2B5EF4-FFF2-40B4-BE49-F238E27FC236}">
                <a16:creationId xmlns:a16="http://schemas.microsoft.com/office/drawing/2014/main" id="{3F9B8250-65B0-472D-9C8F-ADC2879822E8}"/>
              </a:ext>
            </a:extLst>
          </p:cNvPr>
          <p:cNvPicPr>
            <a:picLocks noChangeAspect="1"/>
          </p:cNvPicPr>
          <p:nvPr/>
        </p:nvPicPr>
        <p:blipFill>
          <a:blip r:embed="rId6"/>
          <a:stretch>
            <a:fillRect/>
          </a:stretch>
        </p:blipFill>
        <p:spPr>
          <a:xfrm>
            <a:off x="241648" y="6332744"/>
            <a:ext cx="4114328" cy="347502"/>
          </a:xfrm>
          <a:prstGeom prst="rect">
            <a:avLst/>
          </a:prstGeom>
        </p:spPr>
      </p:pic>
    </p:spTree>
    <p:extLst>
      <p:ext uri="{BB962C8B-B14F-4D97-AF65-F5344CB8AC3E}">
        <p14:creationId xmlns:p14="http://schemas.microsoft.com/office/powerpoint/2010/main" val="87279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0525B-40FB-47AA-81ED-3F3578002B10}"/>
              </a:ext>
            </a:extLst>
          </p:cNvPr>
          <p:cNvSpPr>
            <a:spLocks noGrp="1"/>
          </p:cNvSpPr>
          <p:nvPr>
            <p:ph type="title"/>
          </p:nvPr>
        </p:nvSpPr>
        <p:spPr>
          <a:xfrm>
            <a:off x="107503" y="24671"/>
            <a:ext cx="8847923" cy="596017"/>
          </a:xfrm>
        </p:spPr>
        <p:txBody>
          <a:bodyPr/>
          <a:lstStyle/>
          <a:p>
            <a:r>
              <a:rPr kumimoji="1" lang="ja-JP" altLang="en-US" dirty="0"/>
              <a:t>下水道使用料の状況について</a:t>
            </a:r>
            <a:r>
              <a:rPr kumimoji="1" lang="ja-JP" altLang="en-US" sz="2800" dirty="0"/>
              <a:t>（類似団体との比較）</a:t>
            </a:r>
          </a:p>
        </p:txBody>
      </p:sp>
      <p:sp>
        <p:nvSpPr>
          <p:cNvPr id="4" name="スライド番号プレースホルダー 3">
            <a:extLst>
              <a:ext uri="{FF2B5EF4-FFF2-40B4-BE49-F238E27FC236}">
                <a16:creationId xmlns:a16="http://schemas.microsoft.com/office/drawing/2014/main" id="{42A3DA5F-58CD-456C-B585-29EAB9DA1371}"/>
              </a:ext>
            </a:extLst>
          </p:cNvPr>
          <p:cNvSpPr>
            <a:spLocks noGrp="1"/>
          </p:cNvSpPr>
          <p:nvPr>
            <p:ph type="sldNum" sz="quarter" idx="12"/>
          </p:nvPr>
        </p:nvSpPr>
        <p:spPr/>
        <p:txBody>
          <a:bodyPr/>
          <a:lstStyle/>
          <a:p>
            <a:pPr>
              <a:defRPr/>
            </a:pPr>
            <a:fld id="{FCFDEA67-E62B-4B6E-8B92-052DB81E0317}" type="slidenum">
              <a:rPr lang="en-US" altLang="ja-JP" smtClean="0"/>
              <a:pPr>
                <a:defRPr/>
              </a:pPr>
              <a:t>17</a:t>
            </a:fld>
            <a:endParaRPr lang="en-US" altLang="ja-JP"/>
          </a:p>
        </p:txBody>
      </p:sp>
      <p:pic>
        <p:nvPicPr>
          <p:cNvPr id="8" name="図 7">
            <a:extLst>
              <a:ext uri="{FF2B5EF4-FFF2-40B4-BE49-F238E27FC236}">
                <a16:creationId xmlns:a16="http://schemas.microsoft.com/office/drawing/2014/main" id="{5E7C8EA9-A14E-49FA-B547-E26B08CCBC68}"/>
              </a:ext>
            </a:extLst>
          </p:cNvPr>
          <p:cNvPicPr>
            <a:picLocks noChangeAspect="1"/>
          </p:cNvPicPr>
          <p:nvPr/>
        </p:nvPicPr>
        <p:blipFill>
          <a:blip r:embed="rId3"/>
          <a:stretch>
            <a:fillRect/>
          </a:stretch>
        </p:blipFill>
        <p:spPr>
          <a:xfrm>
            <a:off x="241639" y="6125622"/>
            <a:ext cx="8362809" cy="548680"/>
          </a:xfrm>
          <a:prstGeom prst="rect">
            <a:avLst/>
          </a:prstGeom>
        </p:spPr>
      </p:pic>
      <p:pic>
        <p:nvPicPr>
          <p:cNvPr id="9" name="図 8">
            <a:extLst>
              <a:ext uri="{FF2B5EF4-FFF2-40B4-BE49-F238E27FC236}">
                <a16:creationId xmlns:a16="http://schemas.microsoft.com/office/drawing/2014/main" id="{9EEE30EE-95AB-44E5-9A8E-93E99EF353D4}"/>
              </a:ext>
            </a:extLst>
          </p:cNvPr>
          <p:cNvPicPr>
            <a:picLocks noChangeAspect="1"/>
          </p:cNvPicPr>
          <p:nvPr/>
        </p:nvPicPr>
        <p:blipFill>
          <a:blip r:embed="rId4"/>
          <a:stretch>
            <a:fillRect/>
          </a:stretch>
        </p:blipFill>
        <p:spPr>
          <a:xfrm>
            <a:off x="241639" y="763320"/>
            <a:ext cx="8713788" cy="681465"/>
          </a:xfrm>
          <a:prstGeom prst="rect">
            <a:avLst/>
          </a:prstGeom>
        </p:spPr>
      </p:pic>
      <p:pic>
        <p:nvPicPr>
          <p:cNvPr id="7" name="図 6">
            <a:extLst>
              <a:ext uri="{FF2B5EF4-FFF2-40B4-BE49-F238E27FC236}">
                <a16:creationId xmlns:a16="http://schemas.microsoft.com/office/drawing/2014/main" id="{133BE507-FB09-44B2-BD55-7AC7AFDA4FF0}"/>
              </a:ext>
            </a:extLst>
          </p:cNvPr>
          <p:cNvPicPr>
            <a:picLocks noChangeAspect="1"/>
          </p:cNvPicPr>
          <p:nvPr/>
        </p:nvPicPr>
        <p:blipFill>
          <a:blip r:embed="rId5"/>
          <a:stretch>
            <a:fillRect/>
          </a:stretch>
        </p:blipFill>
        <p:spPr>
          <a:xfrm>
            <a:off x="7615994" y="1249924"/>
            <a:ext cx="1286367" cy="347502"/>
          </a:xfrm>
          <a:prstGeom prst="rect">
            <a:avLst/>
          </a:prstGeom>
        </p:spPr>
      </p:pic>
      <p:pic>
        <p:nvPicPr>
          <p:cNvPr id="10" name="図 9">
            <a:extLst>
              <a:ext uri="{FF2B5EF4-FFF2-40B4-BE49-F238E27FC236}">
                <a16:creationId xmlns:a16="http://schemas.microsoft.com/office/drawing/2014/main" id="{8A55894C-3C52-4F30-A56A-1FAD7ACFB727}"/>
              </a:ext>
            </a:extLst>
          </p:cNvPr>
          <p:cNvPicPr>
            <a:picLocks noChangeAspect="1"/>
          </p:cNvPicPr>
          <p:nvPr/>
        </p:nvPicPr>
        <p:blipFill>
          <a:blip r:embed="rId6"/>
          <a:stretch>
            <a:fillRect/>
          </a:stretch>
        </p:blipFill>
        <p:spPr>
          <a:xfrm>
            <a:off x="241639" y="1444785"/>
            <a:ext cx="8588714" cy="4649895"/>
          </a:xfrm>
          <a:prstGeom prst="rect">
            <a:avLst/>
          </a:prstGeom>
        </p:spPr>
      </p:pic>
      <p:pic>
        <p:nvPicPr>
          <p:cNvPr id="11" name="図 10">
            <a:extLst>
              <a:ext uri="{FF2B5EF4-FFF2-40B4-BE49-F238E27FC236}">
                <a16:creationId xmlns:a16="http://schemas.microsoft.com/office/drawing/2014/main" id="{CBB8E232-ABD2-427E-B00A-B3D7F9F3E3C3}"/>
              </a:ext>
            </a:extLst>
          </p:cNvPr>
          <p:cNvPicPr>
            <a:picLocks noChangeAspect="1"/>
          </p:cNvPicPr>
          <p:nvPr/>
        </p:nvPicPr>
        <p:blipFill>
          <a:blip r:embed="rId7"/>
          <a:stretch>
            <a:fillRect/>
          </a:stretch>
        </p:blipFill>
        <p:spPr>
          <a:xfrm>
            <a:off x="241638" y="6493604"/>
            <a:ext cx="3178233" cy="282541"/>
          </a:xfrm>
          <a:prstGeom prst="rect">
            <a:avLst/>
          </a:prstGeom>
        </p:spPr>
      </p:pic>
    </p:spTree>
    <p:extLst>
      <p:ext uri="{BB962C8B-B14F-4D97-AF65-F5344CB8AC3E}">
        <p14:creationId xmlns:p14="http://schemas.microsoft.com/office/powerpoint/2010/main" val="2758391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AD3457-9D15-4201-804B-702BDB514EF0}"/>
              </a:ext>
            </a:extLst>
          </p:cNvPr>
          <p:cNvSpPr>
            <a:spLocks noGrp="1"/>
          </p:cNvSpPr>
          <p:nvPr>
            <p:ph type="title"/>
          </p:nvPr>
        </p:nvSpPr>
        <p:spPr/>
        <p:txBody>
          <a:bodyPr/>
          <a:lstStyle/>
          <a:p>
            <a:r>
              <a:rPr kumimoji="1" lang="ja-JP" altLang="en-US" dirty="0"/>
              <a:t>下水道使用料体系について</a:t>
            </a:r>
          </a:p>
        </p:txBody>
      </p:sp>
      <p:sp>
        <p:nvSpPr>
          <p:cNvPr id="4" name="スライド番号プレースホルダー 3">
            <a:extLst>
              <a:ext uri="{FF2B5EF4-FFF2-40B4-BE49-F238E27FC236}">
                <a16:creationId xmlns:a16="http://schemas.microsoft.com/office/drawing/2014/main" id="{69FF989B-7904-4A88-BD68-6946E48BB9B1}"/>
              </a:ext>
            </a:extLst>
          </p:cNvPr>
          <p:cNvSpPr>
            <a:spLocks noGrp="1"/>
          </p:cNvSpPr>
          <p:nvPr>
            <p:ph type="sldNum" sz="quarter" idx="12"/>
          </p:nvPr>
        </p:nvSpPr>
        <p:spPr/>
        <p:txBody>
          <a:bodyPr/>
          <a:lstStyle/>
          <a:p>
            <a:pPr>
              <a:defRPr/>
            </a:pPr>
            <a:fld id="{FCFDEA67-E62B-4B6E-8B92-052DB81E0317}" type="slidenum">
              <a:rPr lang="en-US" altLang="ja-JP" smtClean="0"/>
              <a:pPr>
                <a:defRPr/>
              </a:pPr>
              <a:t>18</a:t>
            </a:fld>
            <a:endParaRPr lang="en-US" altLang="ja-JP"/>
          </a:p>
        </p:txBody>
      </p:sp>
      <p:pic>
        <p:nvPicPr>
          <p:cNvPr id="7" name="図 6">
            <a:extLst>
              <a:ext uri="{FF2B5EF4-FFF2-40B4-BE49-F238E27FC236}">
                <a16:creationId xmlns:a16="http://schemas.microsoft.com/office/drawing/2014/main" id="{41395BFD-E014-4B67-8A7A-CBAE49FDF8A4}"/>
              </a:ext>
            </a:extLst>
          </p:cNvPr>
          <p:cNvPicPr>
            <a:picLocks noChangeAspect="1"/>
          </p:cNvPicPr>
          <p:nvPr/>
        </p:nvPicPr>
        <p:blipFill>
          <a:blip r:embed="rId2"/>
          <a:stretch>
            <a:fillRect/>
          </a:stretch>
        </p:blipFill>
        <p:spPr>
          <a:xfrm>
            <a:off x="107504" y="782474"/>
            <a:ext cx="8713788" cy="788379"/>
          </a:xfrm>
          <a:prstGeom prst="rect">
            <a:avLst/>
          </a:prstGeom>
        </p:spPr>
      </p:pic>
      <p:pic>
        <p:nvPicPr>
          <p:cNvPr id="10" name="図 9">
            <a:extLst>
              <a:ext uri="{FF2B5EF4-FFF2-40B4-BE49-F238E27FC236}">
                <a16:creationId xmlns:a16="http://schemas.microsoft.com/office/drawing/2014/main" id="{095B5F31-0090-4C25-9282-62361104ED6C}"/>
              </a:ext>
            </a:extLst>
          </p:cNvPr>
          <p:cNvPicPr>
            <a:picLocks noChangeAspect="1"/>
          </p:cNvPicPr>
          <p:nvPr/>
        </p:nvPicPr>
        <p:blipFill>
          <a:blip r:embed="rId3"/>
          <a:stretch>
            <a:fillRect/>
          </a:stretch>
        </p:blipFill>
        <p:spPr>
          <a:xfrm>
            <a:off x="66149" y="1412777"/>
            <a:ext cx="8755143" cy="3510622"/>
          </a:xfrm>
          <a:prstGeom prst="rect">
            <a:avLst/>
          </a:prstGeom>
        </p:spPr>
      </p:pic>
      <p:pic>
        <p:nvPicPr>
          <p:cNvPr id="3" name="図 2">
            <a:extLst>
              <a:ext uri="{FF2B5EF4-FFF2-40B4-BE49-F238E27FC236}">
                <a16:creationId xmlns:a16="http://schemas.microsoft.com/office/drawing/2014/main" id="{345BBF5F-E81C-4203-ACD8-8E8F3B09ACCD}"/>
              </a:ext>
            </a:extLst>
          </p:cNvPr>
          <p:cNvPicPr>
            <a:picLocks noChangeAspect="1"/>
          </p:cNvPicPr>
          <p:nvPr/>
        </p:nvPicPr>
        <p:blipFill>
          <a:blip r:embed="rId4"/>
          <a:stretch>
            <a:fillRect/>
          </a:stretch>
        </p:blipFill>
        <p:spPr>
          <a:xfrm>
            <a:off x="134144" y="4912984"/>
            <a:ext cx="8470304" cy="1792616"/>
          </a:xfrm>
          <a:prstGeom prst="rect">
            <a:avLst/>
          </a:prstGeom>
        </p:spPr>
      </p:pic>
    </p:spTree>
    <p:extLst>
      <p:ext uri="{BB962C8B-B14F-4D97-AF65-F5344CB8AC3E}">
        <p14:creationId xmlns:p14="http://schemas.microsoft.com/office/powerpoint/2010/main" val="314951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3ECC4-0CC5-4C47-A17B-3B81C40A4CFC}"/>
              </a:ext>
            </a:extLst>
          </p:cNvPr>
          <p:cNvSpPr>
            <a:spLocks noGrp="1"/>
          </p:cNvSpPr>
          <p:nvPr>
            <p:ph type="title"/>
          </p:nvPr>
        </p:nvSpPr>
        <p:spPr>
          <a:xfrm>
            <a:off x="107504" y="24671"/>
            <a:ext cx="8902352" cy="596017"/>
          </a:xfrm>
        </p:spPr>
        <p:txBody>
          <a:bodyPr/>
          <a:lstStyle/>
          <a:p>
            <a:r>
              <a:rPr kumimoji="1" lang="ja-JP" altLang="en-US" dirty="0"/>
              <a:t>下水道使用料体系について</a:t>
            </a:r>
            <a:r>
              <a:rPr kumimoji="1" lang="ja-JP" altLang="en-US" sz="2400" dirty="0"/>
              <a:t>（家庭用の使用水量別の状況）</a:t>
            </a:r>
          </a:p>
        </p:txBody>
      </p:sp>
      <p:sp>
        <p:nvSpPr>
          <p:cNvPr id="4" name="スライド番号プレースホルダー 3">
            <a:extLst>
              <a:ext uri="{FF2B5EF4-FFF2-40B4-BE49-F238E27FC236}">
                <a16:creationId xmlns:a16="http://schemas.microsoft.com/office/drawing/2014/main" id="{EE0BC1BE-3E17-443B-B886-3203838D62B8}"/>
              </a:ext>
            </a:extLst>
          </p:cNvPr>
          <p:cNvSpPr>
            <a:spLocks noGrp="1"/>
          </p:cNvSpPr>
          <p:nvPr>
            <p:ph type="sldNum" sz="quarter" idx="12"/>
          </p:nvPr>
        </p:nvSpPr>
        <p:spPr/>
        <p:txBody>
          <a:bodyPr/>
          <a:lstStyle/>
          <a:p>
            <a:pPr>
              <a:defRPr/>
            </a:pPr>
            <a:fld id="{FCFDEA67-E62B-4B6E-8B92-052DB81E0317}" type="slidenum">
              <a:rPr lang="en-US" altLang="ja-JP" smtClean="0"/>
              <a:pPr>
                <a:defRPr/>
              </a:pPr>
              <a:t>19</a:t>
            </a:fld>
            <a:endParaRPr lang="en-US" altLang="ja-JP"/>
          </a:p>
        </p:txBody>
      </p:sp>
      <p:pic>
        <p:nvPicPr>
          <p:cNvPr id="3" name="図 2">
            <a:extLst>
              <a:ext uri="{FF2B5EF4-FFF2-40B4-BE49-F238E27FC236}">
                <a16:creationId xmlns:a16="http://schemas.microsoft.com/office/drawing/2014/main" id="{4989BA91-3BFD-41BE-AF4D-7FB4C46B7613}"/>
              </a:ext>
            </a:extLst>
          </p:cNvPr>
          <p:cNvPicPr>
            <a:picLocks noChangeAspect="1"/>
          </p:cNvPicPr>
          <p:nvPr/>
        </p:nvPicPr>
        <p:blipFill>
          <a:blip r:embed="rId3"/>
          <a:stretch>
            <a:fillRect/>
          </a:stretch>
        </p:blipFill>
        <p:spPr>
          <a:xfrm>
            <a:off x="175498" y="2677870"/>
            <a:ext cx="8641932" cy="3559442"/>
          </a:xfrm>
          <a:prstGeom prst="rect">
            <a:avLst/>
          </a:prstGeom>
        </p:spPr>
      </p:pic>
      <p:pic>
        <p:nvPicPr>
          <p:cNvPr id="6" name="図 5">
            <a:extLst>
              <a:ext uri="{FF2B5EF4-FFF2-40B4-BE49-F238E27FC236}">
                <a16:creationId xmlns:a16="http://schemas.microsoft.com/office/drawing/2014/main" id="{09EB4B85-0853-4C5B-A934-5A10182CDC5E}"/>
              </a:ext>
            </a:extLst>
          </p:cNvPr>
          <p:cNvPicPr>
            <a:picLocks noChangeAspect="1"/>
          </p:cNvPicPr>
          <p:nvPr/>
        </p:nvPicPr>
        <p:blipFill>
          <a:blip r:embed="rId4"/>
          <a:stretch>
            <a:fillRect/>
          </a:stretch>
        </p:blipFill>
        <p:spPr>
          <a:xfrm>
            <a:off x="175498" y="803967"/>
            <a:ext cx="8641932" cy="1873903"/>
          </a:xfrm>
          <a:prstGeom prst="rect">
            <a:avLst/>
          </a:prstGeom>
        </p:spPr>
      </p:pic>
    </p:spTree>
    <p:extLst>
      <p:ext uri="{BB962C8B-B14F-4D97-AF65-F5344CB8AC3E}">
        <p14:creationId xmlns:p14="http://schemas.microsoft.com/office/powerpoint/2010/main" val="66539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39" y="118313"/>
            <a:ext cx="8713788" cy="563562"/>
          </a:xfrm>
        </p:spPr>
        <p:txBody>
          <a:bodyPr/>
          <a:lstStyle/>
          <a:p>
            <a:r>
              <a:rPr kumimoji="1" lang="ja-JP" altLang="en-US" dirty="0"/>
              <a:t>第２回審議会の説明内容</a:t>
            </a:r>
          </a:p>
        </p:txBody>
      </p:sp>
      <p:sp>
        <p:nvSpPr>
          <p:cNvPr id="4" name="スライド番号プレースホルダー 3"/>
          <p:cNvSpPr>
            <a:spLocks noGrp="1"/>
          </p:cNvSpPr>
          <p:nvPr>
            <p:ph type="sldNum" sz="quarter" idx="12"/>
          </p:nvPr>
        </p:nvSpPr>
        <p:spPr/>
        <p:txBody>
          <a:bodyPr/>
          <a:lstStyle/>
          <a:p>
            <a:pPr>
              <a:defRPr/>
            </a:pPr>
            <a:fld id="{FCFDEA67-E62B-4B6E-8B92-052DB81E0317}" type="slidenum">
              <a:rPr lang="en-US" altLang="ja-JP" smtClean="0"/>
              <a:pPr>
                <a:defRPr/>
              </a:pPr>
              <a:t>2</a:t>
            </a:fld>
            <a:endParaRPr lang="en-US" altLang="ja-JP" dirty="0"/>
          </a:p>
        </p:txBody>
      </p:sp>
      <p:sp>
        <p:nvSpPr>
          <p:cNvPr id="5" name="テキスト ボックス 4"/>
          <p:cNvSpPr txBox="1"/>
          <p:nvPr/>
        </p:nvSpPr>
        <p:spPr>
          <a:xfrm>
            <a:off x="467544" y="828288"/>
            <a:ext cx="3528392" cy="4832092"/>
          </a:xfrm>
          <a:prstGeom prst="rect">
            <a:avLst/>
          </a:prstGeom>
          <a:noFill/>
        </p:spPr>
        <p:txBody>
          <a:bodyPr wrap="square" rtlCol="0">
            <a:spAutoFit/>
          </a:bodyPr>
          <a:lstStyle/>
          <a:p>
            <a:endParaRPr lang="en-US" altLang="ja-JP" dirty="0">
              <a:solidFill>
                <a:srgbClr val="0000FF"/>
              </a:solidFill>
              <a:effectLst>
                <a:outerShdw blurRad="38100" dist="38100" dir="2700000" algn="tl">
                  <a:srgbClr val="000000">
                    <a:alpha val="43137"/>
                  </a:srgbClr>
                </a:outerShdw>
              </a:effectLst>
              <a:latin typeface="+mn-ea"/>
              <a:ea typeface="+mn-ea"/>
            </a:endParaRPr>
          </a:p>
          <a:p>
            <a:r>
              <a:rPr lang="ja-JP" altLang="en-US" dirty="0">
                <a:solidFill>
                  <a:srgbClr val="0000FF"/>
                </a:solidFill>
                <a:latin typeface="+mn-ea"/>
                <a:ea typeface="+mn-ea"/>
              </a:rPr>
              <a:t>ア．下水道使用料水準の</a:t>
            </a:r>
            <a:endParaRPr lang="en-US" altLang="ja-JP" dirty="0">
              <a:solidFill>
                <a:srgbClr val="0000FF"/>
              </a:solidFill>
              <a:latin typeface="+mn-ea"/>
              <a:ea typeface="+mn-ea"/>
            </a:endParaRPr>
          </a:p>
          <a:p>
            <a:r>
              <a:rPr lang="ja-JP" altLang="en-US" dirty="0">
                <a:solidFill>
                  <a:srgbClr val="0000FF"/>
                </a:solidFill>
                <a:latin typeface="+mn-ea"/>
                <a:ea typeface="+mn-ea"/>
              </a:rPr>
              <a:t>　　 検討について（背景）</a:t>
            </a:r>
            <a:endParaRPr lang="en-US" altLang="ja-JP" dirty="0">
              <a:solidFill>
                <a:srgbClr val="0000FF"/>
              </a:solidFill>
              <a:latin typeface="+mn-ea"/>
              <a:ea typeface="+mn-ea"/>
            </a:endParaRPr>
          </a:p>
          <a:p>
            <a:r>
              <a:rPr lang="ja-JP" altLang="en-US" dirty="0">
                <a:latin typeface="+mn-ea"/>
                <a:ea typeface="+mn-ea"/>
              </a:rPr>
              <a:t>　　</a:t>
            </a:r>
            <a:endParaRPr lang="en-US" altLang="ja-JP" dirty="0">
              <a:latin typeface="+mn-ea"/>
              <a:ea typeface="+mn-ea"/>
            </a:endParaRPr>
          </a:p>
          <a:p>
            <a:r>
              <a:rPr kumimoji="1" lang="ja-JP" altLang="en-US" dirty="0">
                <a:solidFill>
                  <a:srgbClr val="0000FF"/>
                </a:solidFill>
                <a:latin typeface="+mn-ea"/>
                <a:ea typeface="+mn-ea"/>
              </a:rPr>
              <a:t>イ．経営状況について</a:t>
            </a:r>
            <a:endParaRPr kumimoji="1" lang="en-US" altLang="ja-JP" dirty="0">
              <a:solidFill>
                <a:srgbClr val="0000FF"/>
              </a:solidFill>
              <a:latin typeface="+mn-ea"/>
              <a:ea typeface="+mn-ea"/>
            </a:endParaRPr>
          </a:p>
          <a:p>
            <a:r>
              <a:rPr lang="ja-JP" altLang="en-US" dirty="0">
                <a:solidFill>
                  <a:srgbClr val="0000FF"/>
                </a:solidFill>
                <a:latin typeface="+mn-ea"/>
                <a:ea typeface="+mn-ea"/>
              </a:rPr>
              <a:t>　　</a:t>
            </a:r>
            <a:r>
              <a:rPr kumimoji="1" lang="ja-JP" altLang="en-US" dirty="0">
                <a:solidFill>
                  <a:srgbClr val="0000FF"/>
                </a:solidFill>
                <a:latin typeface="+mn-ea"/>
                <a:ea typeface="+mn-ea"/>
              </a:rPr>
              <a:t>（経営指標）</a:t>
            </a:r>
            <a:r>
              <a:rPr lang="ja-JP" altLang="en-US" dirty="0">
                <a:latin typeface="+mn-ea"/>
                <a:ea typeface="+mn-ea"/>
              </a:rPr>
              <a:t>　　　　</a:t>
            </a:r>
            <a:endParaRPr lang="en-US" altLang="ja-JP" dirty="0">
              <a:latin typeface="+mn-ea"/>
              <a:ea typeface="+mn-ea"/>
            </a:endParaRPr>
          </a:p>
          <a:p>
            <a:r>
              <a:rPr lang="ja-JP" altLang="en-US" dirty="0">
                <a:latin typeface="+mn-ea"/>
                <a:ea typeface="+mn-ea"/>
              </a:rPr>
              <a:t>　</a:t>
            </a:r>
            <a:endParaRPr lang="en-US" altLang="ja-JP" dirty="0">
              <a:latin typeface="+mn-ea"/>
              <a:ea typeface="+mn-ea"/>
            </a:endParaRPr>
          </a:p>
          <a:p>
            <a:r>
              <a:rPr lang="ja-JP" altLang="en-US" dirty="0">
                <a:solidFill>
                  <a:srgbClr val="0000FF"/>
                </a:solidFill>
                <a:latin typeface="+mn-ea"/>
                <a:ea typeface="+mn-ea"/>
              </a:rPr>
              <a:t>ウ．下水道使用料の状況　</a:t>
            </a:r>
            <a:endParaRPr lang="en-US" altLang="ja-JP" dirty="0">
              <a:solidFill>
                <a:srgbClr val="0000FF"/>
              </a:solidFill>
              <a:latin typeface="+mn-ea"/>
              <a:ea typeface="+mn-ea"/>
            </a:endParaRPr>
          </a:p>
          <a:p>
            <a:r>
              <a:rPr lang="ja-JP" altLang="en-US" dirty="0">
                <a:solidFill>
                  <a:srgbClr val="0000FF"/>
                </a:solidFill>
                <a:latin typeface="+mn-ea"/>
                <a:ea typeface="+mn-ea"/>
              </a:rPr>
              <a:t> 　　について</a:t>
            </a:r>
            <a:endParaRPr lang="en-US" altLang="ja-JP" dirty="0">
              <a:latin typeface="+mj-ea"/>
            </a:endParaRPr>
          </a:p>
          <a:p>
            <a:r>
              <a:rPr lang="ja-JP" altLang="en-US" b="1" dirty="0">
                <a:solidFill>
                  <a:srgbClr val="0000FF"/>
                </a:solidFill>
                <a:latin typeface="+mn-ea"/>
                <a:ea typeface="+mn-ea"/>
              </a:rPr>
              <a:t>　</a:t>
            </a:r>
            <a:endParaRPr lang="en-US" altLang="ja-JP" b="1" dirty="0">
              <a:solidFill>
                <a:srgbClr val="0000FF"/>
              </a:solidFill>
              <a:latin typeface="+mn-ea"/>
              <a:ea typeface="+mn-ea"/>
            </a:endParaRPr>
          </a:p>
          <a:p>
            <a:r>
              <a:rPr lang="ja-JP" altLang="en-US" dirty="0">
                <a:solidFill>
                  <a:srgbClr val="0000FF"/>
                </a:solidFill>
                <a:latin typeface="+mn-ea"/>
                <a:ea typeface="+mn-ea"/>
              </a:rPr>
              <a:t>エ．</a:t>
            </a:r>
            <a:r>
              <a:rPr lang="ja-JP" altLang="en-US" dirty="0">
                <a:solidFill>
                  <a:srgbClr val="0000FF"/>
                </a:solidFill>
                <a:latin typeface="+mn-ea"/>
              </a:rPr>
              <a:t>下水道使用料体系に</a:t>
            </a:r>
            <a:endParaRPr lang="en-US" altLang="ja-JP" dirty="0">
              <a:solidFill>
                <a:srgbClr val="0000FF"/>
              </a:solidFill>
              <a:latin typeface="+mn-ea"/>
            </a:endParaRPr>
          </a:p>
          <a:p>
            <a:r>
              <a:rPr lang="ja-JP" altLang="en-US" dirty="0">
                <a:solidFill>
                  <a:srgbClr val="0000FF"/>
                </a:solidFill>
                <a:latin typeface="+mn-ea"/>
              </a:rPr>
              <a:t>　   ついて</a:t>
            </a:r>
            <a:endParaRPr lang="en-US" altLang="ja-JP" dirty="0">
              <a:latin typeface="+mn-ea"/>
              <a:ea typeface="+mn-ea"/>
            </a:endParaRPr>
          </a:p>
          <a:p>
            <a:endParaRPr lang="en-US" altLang="ja-JP" sz="2000" dirty="0">
              <a:solidFill>
                <a:srgbClr val="0000FF"/>
              </a:solidFill>
              <a:effectLst>
                <a:outerShdw blurRad="38100" dist="38100" dir="2700000" algn="tl">
                  <a:srgbClr val="000000">
                    <a:alpha val="43137"/>
                  </a:srgbClr>
                </a:outerShdw>
              </a:effectLst>
              <a:latin typeface="+mj-ea"/>
            </a:endParaRPr>
          </a:p>
        </p:txBody>
      </p:sp>
      <p:sp>
        <p:nvSpPr>
          <p:cNvPr id="6" name="テキスト ボックス 5">
            <a:extLst>
              <a:ext uri="{FF2B5EF4-FFF2-40B4-BE49-F238E27FC236}">
                <a16:creationId xmlns:a16="http://schemas.microsoft.com/office/drawing/2014/main" id="{60A153D3-41EF-4190-B4D3-64D07DF7B6BF}"/>
              </a:ext>
            </a:extLst>
          </p:cNvPr>
          <p:cNvSpPr txBox="1"/>
          <p:nvPr/>
        </p:nvSpPr>
        <p:spPr>
          <a:xfrm>
            <a:off x="4541033" y="828288"/>
            <a:ext cx="4392488" cy="5940088"/>
          </a:xfrm>
          <a:prstGeom prst="rect">
            <a:avLst/>
          </a:prstGeom>
          <a:noFill/>
        </p:spPr>
        <p:txBody>
          <a:bodyPr wrap="square" rtlCol="0">
            <a:spAutoFit/>
          </a:bodyPr>
          <a:lstStyle/>
          <a:p>
            <a:endParaRPr lang="en-US" altLang="ja-JP" dirty="0">
              <a:solidFill>
                <a:srgbClr val="0000FF"/>
              </a:solidFill>
              <a:effectLst>
                <a:outerShdw blurRad="38100" dist="38100" dir="2700000" algn="tl">
                  <a:srgbClr val="000000">
                    <a:alpha val="43137"/>
                  </a:srgbClr>
                </a:outerShdw>
              </a:effectLst>
              <a:latin typeface="+mn-ea"/>
              <a:ea typeface="+mn-ea"/>
            </a:endParaRPr>
          </a:p>
          <a:p>
            <a:r>
              <a:rPr lang="ja-JP" altLang="en-US" dirty="0">
                <a:solidFill>
                  <a:srgbClr val="0000FF"/>
                </a:solidFill>
                <a:latin typeface="+mn-ea"/>
              </a:rPr>
              <a:t>オ．下水道使用料算定の流れ</a:t>
            </a:r>
            <a:endParaRPr lang="en-US" altLang="ja-JP" dirty="0">
              <a:solidFill>
                <a:srgbClr val="0000FF"/>
              </a:solidFill>
              <a:latin typeface="+mn-ea"/>
            </a:endParaRPr>
          </a:p>
          <a:p>
            <a:endParaRPr lang="en-US" altLang="ja-JP" dirty="0">
              <a:solidFill>
                <a:srgbClr val="0000FF"/>
              </a:solidFill>
              <a:latin typeface="+mn-ea"/>
            </a:endParaRPr>
          </a:p>
          <a:p>
            <a:endParaRPr lang="en-US" altLang="ja-JP" dirty="0">
              <a:solidFill>
                <a:srgbClr val="0000FF"/>
              </a:solidFill>
              <a:latin typeface="+mn-ea"/>
            </a:endParaRPr>
          </a:p>
          <a:p>
            <a:r>
              <a:rPr lang="ja-JP" altLang="en-US" dirty="0">
                <a:solidFill>
                  <a:srgbClr val="0000FF"/>
                </a:solidFill>
                <a:latin typeface="+mn-ea"/>
              </a:rPr>
              <a:t>カ．下水道使用料水準の検討</a:t>
            </a:r>
            <a:endParaRPr lang="en-US" altLang="ja-JP" dirty="0">
              <a:solidFill>
                <a:srgbClr val="0000FF"/>
              </a:solidFill>
              <a:latin typeface="+mn-ea"/>
            </a:endParaRPr>
          </a:p>
          <a:p>
            <a:r>
              <a:rPr lang="en-US" altLang="ja-JP" dirty="0">
                <a:solidFill>
                  <a:srgbClr val="0000FF"/>
                </a:solidFill>
                <a:latin typeface="+mn-ea"/>
              </a:rPr>
              <a:t>     </a:t>
            </a:r>
            <a:r>
              <a:rPr lang="ja-JP" altLang="en-US" dirty="0">
                <a:solidFill>
                  <a:srgbClr val="0000FF"/>
                </a:solidFill>
                <a:latin typeface="+mn-ea"/>
              </a:rPr>
              <a:t>について</a:t>
            </a:r>
            <a:endParaRPr lang="en-US" altLang="ja-JP" dirty="0">
              <a:solidFill>
                <a:srgbClr val="0000FF"/>
              </a:solidFill>
              <a:latin typeface="+mn-ea"/>
            </a:endParaRPr>
          </a:p>
          <a:p>
            <a:endParaRPr lang="en-US" altLang="ja-JP" dirty="0">
              <a:solidFill>
                <a:srgbClr val="0000FF"/>
              </a:solidFill>
              <a:latin typeface="+mn-ea"/>
            </a:endParaRPr>
          </a:p>
          <a:p>
            <a:r>
              <a:rPr lang="ja-JP" altLang="en-US" dirty="0">
                <a:solidFill>
                  <a:srgbClr val="0000FF"/>
                </a:solidFill>
                <a:latin typeface="+mn-ea"/>
              </a:rPr>
              <a:t>キ．下水道事業経営戦略の取り</a:t>
            </a:r>
            <a:endParaRPr lang="en-US" altLang="ja-JP" dirty="0">
              <a:solidFill>
                <a:srgbClr val="0000FF"/>
              </a:solidFill>
              <a:latin typeface="+mn-ea"/>
            </a:endParaRPr>
          </a:p>
          <a:p>
            <a:r>
              <a:rPr lang="ja-JP" altLang="en-US" dirty="0">
                <a:solidFill>
                  <a:srgbClr val="0000FF"/>
                </a:solidFill>
                <a:latin typeface="+mn-ea"/>
              </a:rPr>
              <a:t>　 　組み状況ついて</a:t>
            </a:r>
            <a:endParaRPr lang="en-US" altLang="ja-JP" dirty="0">
              <a:solidFill>
                <a:srgbClr val="0000FF"/>
              </a:solidFill>
              <a:latin typeface="+mn-ea"/>
            </a:endParaRPr>
          </a:p>
          <a:p>
            <a:endParaRPr lang="en-US" altLang="ja-JP" dirty="0">
              <a:solidFill>
                <a:srgbClr val="0000FF"/>
              </a:solidFill>
              <a:latin typeface="+mn-ea"/>
            </a:endParaRPr>
          </a:p>
          <a:p>
            <a:r>
              <a:rPr lang="ja-JP" altLang="en-US" dirty="0">
                <a:solidFill>
                  <a:srgbClr val="0000FF"/>
                </a:solidFill>
                <a:effectLst>
                  <a:outerShdw blurRad="38100" dist="38100" dir="2700000" algn="tl">
                    <a:srgbClr val="000000">
                      <a:alpha val="43137"/>
                    </a:srgbClr>
                  </a:outerShdw>
                </a:effectLst>
                <a:latin typeface="+mj-ea"/>
              </a:rPr>
              <a:t> ～　参考資料　～</a:t>
            </a:r>
            <a:endParaRPr lang="en-US" altLang="ja-JP" dirty="0">
              <a:solidFill>
                <a:srgbClr val="0000FF"/>
              </a:solidFill>
              <a:effectLst>
                <a:outerShdw blurRad="38100" dist="38100" dir="2700000" algn="tl">
                  <a:srgbClr val="000000">
                    <a:alpha val="43137"/>
                  </a:srgbClr>
                </a:outerShdw>
              </a:effectLst>
              <a:latin typeface="+mj-ea"/>
            </a:endParaRPr>
          </a:p>
          <a:p>
            <a:r>
              <a:rPr lang="ja-JP" altLang="en-US" dirty="0">
                <a:solidFill>
                  <a:srgbClr val="0000FF"/>
                </a:solidFill>
                <a:effectLst>
                  <a:outerShdw blurRad="38100" dist="38100" dir="2700000" algn="tl">
                    <a:srgbClr val="000000">
                      <a:alpha val="43137"/>
                    </a:srgbClr>
                  </a:outerShdw>
                </a:effectLst>
                <a:latin typeface="+mj-ea"/>
              </a:rPr>
              <a:t>　　　用語の説明　</a:t>
            </a:r>
            <a:endParaRPr lang="en-US" altLang="ja-JP" dirty="0">
              <a:solidFill>
                <a:srgbClr val="0000FF"/>
              </a:solidFill>
              <a:latin typeface="+mn-ea"/>
            </a:endParaRPr>
          </a:p>
          <a:p>
            <a:endParaRPr lang="en-US" altLang="ja-JP" dirty="0">
              <a:solidFill>
                <a:srgbClr val="0000FF"/>
              </a:solidFill>
              <a:latin typeface="+mn-ea"/>
            </a:endParaRPr>
          </a:p>
          <a:p>
            <a:endParaRPr lang="en-US" altLang="ja-JP" dirty="0">
              <a:solidFill>
                <a:srgbClr val="0000FF"/>
              </a:solidFill>
              <a:effectLst>
                <a:outerShdw blurRad="38100" dist="38100" dir="2700000" algn="tl">
                  <a:srgbClr val="000000">
                    <a:alpha val="43137"/>
                  </a:srgbClr>
                </a:outerShdw>
              </a:effectLst>
              <a:latin typeface="+mn-ea"/>
              <a:ea typeface="+mj-ea"/>
            </a:endParaRPr>
          </a:p>
          <a:p>
            <a:endParaRPr kumimoji="1" lang="en-US" altLang="ja-JP" dirty="0">
              <a:effectLst>
                <a:outerShdw blurRad="38100" dist="38100" dir="2700000" algn="tl">
                  <a:srgbClr val="000000">
                    <a:alpha val="43137"/>
                  </a:srgbClr>
                </a:outerShdw>
              </a:effectLst>
              <a:latin typeface="+mj-ea"/>
              <a:ea typeface="+mj-ea"/>
            </a:endParaRPr>
          </a:p>
          <a:p>
            <a:endParaRPr lang="en-US" altLang="ja-JP" sz="2000" dirty="0">
              <a:solidFill>
                <a:srgbClr val="0000FF"/>
              </a:solidFill>
              <a:effectLst>
                <a:outerShdw blurRad="38100" dist="38100" dir="2700000" algn="tl">
                  <a:srgbClr val="000000">
                    <a:alpha val="43137"/>
                  </a:srgbClr>
                </a:outerShdw>
              </a:effectLst>
              <a:latin typeface="+mj-ea"/>
            </a:endParaRPr>
          </a:p>
        </p:txBody>
      </p:sp>
    </p:spTree>
    <p:extLst>
      <p:ext uri="{BB962C8B-B14F-4D97-AF65-F5344CB8AC3E}">
        <p14:creationId xmlns:p14="http://schemas.microsoft.com/office/powerpoint/2010/main" val="319535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3ECC4-0CC5-4C47-A17B-3B81C40A4CFC}"/>
              </a:ext>
            </a:extLst>
          </p:cNvPr>
          <p:cNvSpPr>
            <a:spLocks noGrp="1"/>
          </p:cNvSpPr>
          <p:nvPr>
            <p:ph type="title"/>
          </p:nvPr>
        </p:nvSpPr>
        <p:spPr>
          <a:xfrm>
            <a:off x="107504" y="24671"/>
            <a:ext cx="8902352" cy="596017"/>
          </a:xfrm>
        </p:spPr>
        <p:txBody>
          <a:bodyPr/>
          <a:lstStyle/>
          <a:p>
            <a:r>
              <a:rPr kumimoji="1" lang="ja-JP" altLang="en-US" dirty="0"/>
              <a:t>下水道使用料体系について</a:t>
            </a:r>
            <a:r>
              <a:rPr kumimoji="1" lang="ja-JP" altLang="en-US" sz="2400" dirty="0"/>
              <a:t>（業務用の使用水量別の状況）</a:t>
            </a:r>
          </a:p>
        </p:txBody>
      </p:sp>
      <p:sp>
        <p:nvSpPr>
          <p:cNvPr id="4" name="スライド番号プレースホルダー 3">
            <a:extLst>
              <a:ext uri="{FF2B5EF4-FFF2-40B4-BE49-F238E27FC236}">
                <a16:creationId xmlns:a16="http://schemas.microsoft.com/office/drawing/2014/main" id="{EE0BC1BE-3E17-443B-B886-3203838D62B8}"/>
              </a:ext>
            </a:extLst>
          </p:cNvPr>
          <p:cNvSpPr>
            <a:spLocks noGrp="1"/>
          </p:cNvSpPr>
          <p:nvPr>
            <p:ph type="sldNum" sz="quarter" idx="12"/>
          </p:nvPr>
        </p:nvSpPr>
        <p:spPr/>
        <p:txBody>
          <a:bodyPr/>
          <a:lstStyle/>
          <a:p>
            <a:pPr>
              <a:defRPr/>
            </a:pPr>
            <a:fld id="{FCFDEA67-E62B-4B6E-8B92-052DB81E0317}" type="slidenum">
              <a:rPr lang="en-US" altLang="ja-JP" smtClean="0"/>
              <a:pPr>
                <a:defRPr/>
              </a:pPr>
              <a:t>20</a:t>
            </a:fld>
            <a:endParaRPr lang="en-US" altLang="ja-JP"/>
          </a:p>
        </p:txBody>
      </p:sp>
      <p:pic>
        <p:nvPicPr>
          <p:cNvPr id="5" name="図 4">
            <a:extLst>
              <a:ext uri="{FF2B5EF4-FFF2-40B4-BE49-F238E27FC236}">
                <a16:creationId xmlns:a16="http://schemas.microsoft.com/office/drawing/2014/main" id="{599966F1-207E-47BA-A5B3-E6C19E695601}"/>
              </a:ext>
            </a:extLst>
          </p:cNvPr>
          <p:cNvPicPr>
            <a:picLocks noChangeAspect="1"/>
          </p:cNvPicPr>
          <p:nvPr/>
        </p:nvPicPr>
        <p:blipFill>
          <a:blip r:embed="rId3"/>
          <a:stretch>
            <a:fillRect/>
          </a:stretch>
        </p:blipFill>
        <p:spPr>
          <a:xfrm>
            <a:off x="251520" y="2527160"/>
            <a:ext cx="8569772" cy="3710151"/>
          </a:xfrm>
          <a:prstGeom prst="rect">
            <a:avLst/>
          </a:prstGeom>
        </p:spPr>
      </p:pic>
      <p:pic>
        <p:nvPicPr>
          <p:cNvPr id="6" name="図 5">
            <a:extLst>
              <a:ext uri="{FF2B5EF4-FFF2-40B4-BE49-F238E27FC236}">
                <a16:creationId xmlns:a16="http://schemas.microsoft.com/office/drawing/2014/main" id="{7178CA27-5888-4CB0-8EA6-D2BDCDD8F382}"/>
              </a:ext>
            </a:extLst>
          </p:cNvPr>
          <p:cNvPicPr>
            <a:picLocks noChangeAspect="1"/>
          </p:cNvPicPr>
          <p:nvPr/>
        </p:nvPicPr>
        <p:blipFill>
          <a:blip r:embed="rId4"/>
          <a:stretch>
            <a:fillRect/>
          </a:stretch>
        </p:blipFill>
        <p:spPr>
          <a:xfrm>
            <a:off x="233099" y="773449"/>
            <a:ext cx="8588193" cy="1728193"/>
          </a:xfrm>
          <a:prstGeom prst="rect">
            <a:avLst/>
          </a:prstGeom>
        </p:spPr>
      </p:pic>
    </p:spTree>
    <p:extLst>
      <p:ext uri="{BB962C8B-B14F-4D97-AF65-F5344CB8AC3E}">
        <p14:creationId xmlns:p14="http://schemas.microsoft.com/office/powerpoint/2010/main" val="353207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B523A-4D12-43C2-BA56-073A602B9F35}"/>
              </a:ext>
            </a:extLst>
          </p:cNvPr>
          <p:cNvSpPr>
            <a:spLocks noGrp="1"/>
          </p:cNvSpPr>
          <p:nvPr>
            <p:ph type="title"/>
          </p:nvPr>
        </p:nvSpPr>
        <p:spPr>
          <a:xfrm>
            <a:off x="107504" y="24671"/>
            <a:ext cx="8902352" cy="596017"/>
          </a:xfrm>
        </p:spPr>
        <p:txBody>
          <a:bodyPr/>
          <a:lstStyle/>
          <a:p>
            <a:r>
              <a:rPr kumimoji="1" lang="ja-JP" altLang="en-US" sz="2400" dirty="0"/>
              <a:t>下水道使用料体系について（県内</a:t>
            </a:r>
            <a:r>
              <a:rPr kumimoji="1" lang="en-US" altLang="ja-JP" sz="2400" dirty="0"/>
              <a:t>11</a:t>
            </a:r>
            <a:r>
              <a:rPr kumimoji="1" lang="ja-JP" altLang="en-US" sz="2400" dirty="0"/>
              <a:t>市の逓増区分と逓増度の状況）</a:t>
            </a:r>
          </a:p>
        </p:txBody>
      </p:sp>
      <p:sp>
        <p:nvSpPr>
          <p:cNvPr id="4" name="スライド番号プレースホルダー 3">
            <a:extLst>
              <a:ext uri="{FF2B5EF4-FFF2-40B4-BE49-F238E27FC236}">
                <a16:creationId xmlns:a16="http://schemas.microsoft.com/office/drawing/2014/main" id="{53879F9A-A4D8-4E2C-A013-FE97631123DA}"/>
              </a:ext>
            </a:extLst>
          </p:cNvPr>
          <p:cNvSpPr>
            <a:spLocks noGrp="1"/>
          </p:cNvSpPr>
          <p:nvPr>
            <p:ph type="sldNum" sz="quarter" idx="12"/>
          </p:nvPr>
        </p:nvSpPr>
        <p:spPr>
          <a:xfrm>
            <a:off x="6861058" y="6399962"/>
            <a:ext cx="2133600" cy="339725"/>
          </a:xfrm>
        </p:spPr>
        <p:txBody>
          <a:bodyPr/>
          <a:lstStyle/>
          <a:p>
            <a:pPr>
              <a:defRPr/>
            </a:pPr>
            <a:fld id="{FCFDEA67-E62B-4B6E-8B92-052DB81E0317}" type="slidenum">
              <a:rPr lang="en-US" altLang="ja-JP" smtClean="0"/>
              <a:pPr>
                <a:defRPr/>
              </a:pPr>
              <a:t>21</a:t>
            </a:fld>
            <a:endParaRPr lang="en-US" altLang="ja-JP"/>
          </a:p>
        </p:txBody>
      </p:sp>
      <p:pic>
        <p:nvPicPr>
          <p:cNvPr id="9" name="図 8">
            <a:extLst>
              <a:ext uri="{FF2B5EF4-FFF2-40B4-BE49-F238E27FC236}">
                <a16:creationId xmlns:a16="http://schemas.microsoft.com/office/drawing/2014/main" id="{D9017AC6-EC3B-4819-B4B2-040AB49A3108}"/>
              </a:ext>
            </a:extLst>
          </p:cNvPr>
          <p:cNvPicPr>
            <a:picLocks noChangeAspect="1"/>
          </p:cNvPicPr>
          <p:nvPr/>
        </p:nvPicPr>
        <p:blipFill>
          <a:blip r:embed="rId3"/>
          <a:stretch>
            <a:fillRect/>
          </a:stretch>
        </p:blipFill>
        <p:spPr>
          <a:xfrm>
            <a:off x="134144" y="1340768"/>
            <a:ext cx="8614320" cy="5059194"/>
          </a:xfrm>
          <a:prstGeom prst="rect">
            <a:avLst/>
          </a:prstGeom>
        </p:spPr>
      </p:pic>
      <p:pic>
        <p:nvPicPr>
          <p:cNvPr id="5" name="図 4">
            <a:extLst>
              <a:ext uri="{FF2B5EF4-FFF2-40B4-BE49-F238E27FC236}">
                <a16:creationId xmlns:a16="http://schemas.microsoft.com/office/drawing/2014/main" id="{254D01CF-D9E3-47F6-A837-D8969AD1BD6E}"/>
              </a:ext>
            </a:extLst>
          </p:cNvPr>
          <p:cNvPicPr>
            <a:picLocks noChangeAspect="1"/>
          </p:cNvPicPr>
          <p:nvPr/>
        </p:nvPicPr>
        <p:blipFill>
          <a:blip r:embed="rId4"/>
          <a:stretch>
            <a:fillRect/>
          </a:stretch>
        </p:blipFill>
        <p:spPr>
          <a:xfrm>
            <a:off x="108164" y="759669"/>
            <a:ext cx="8712307" cy="596016"/>
          </a:xfrm>
          <a:prstGeom prst="rect">
            <a:avLst/>
          </a:prstGeom>
        </p:spPr>
      </p:pic>
      <p:pic>
        <p:nvPicPr>
          <p:cNvPr id="7" name="図 6">
            <a:extLst>
              <a:ext uri="{FF2B5EF4-FFF2-40B4-BE49-F238E27FC236}">
                <a16:creationId xmlns:a16="http://schemas.microsoft.com/office/drawing/2014/main" id="{43204A19-80F7-4D87-9677-98620AABCCDE}"/>
              </a:ext>
            </a:extLst>
          </p:cNvPr>
          <p:cNvPicPr>
            <a:picLocks noChangeAspect="1"/>
          </p:cNvPicPr>
          <p:nvPr/>
        </p:nvPicPr>
        <p:blipFill>
          <a:blip r:embed="rId5"/>
          <a:stretch>
            <a:fillRect/>
          </a:stretch>
        </p:blipFill>
        <p:spPr>
          <a:xfrm>
            <a:off x="119667" y="6399962"/>
            <a:ext cx="4566674" cy="280440"/>
          </a:xfrm>
          <a:prstGeom prst="rect">
            <a:avLst/>
          </a:prstGeom>
        </p:spPr>
      </p:pic>
    </p:spTree>
    <p:extLst>
      <p:ext uri="{BB962C8B-B14F-4D97-AF65-F5344CB8AC3E}">
        <p14:creationId xmlns:p14="http://schemas.microsoft.com/office/powerpoint/2010/main" val="1270221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B523A-4D12-43C2-BA56-073A602B9F35}"/>
              </a:ext>
            </a:extLst>
          </p:cNvPr>
          <p:cNvSpPr>
            <a:spLocks noGrp="1"/>
          </p:cNvSpPr>
          <p:nvPr>
            <p:ph type="title"/>
          </p:nvPr>
        </p:nvSpPr>
        <p:spPr>
          <a:xfrm>
            <a:off x="107504" y="24671"/>
            <a:ext cx="8902352" cy="596017"/>
          </a:xfrm>
        </p:spPr>
        <p:txBody>
          <a:bodyPr/>
          <a:lstStyle/>
          <a:p>
            <a:r>
              <a:rPr kumimoji="1" lang="ja-JP" altLang="en-US" sz="2400" dirty="0"/>
              <a:t>下水道使用料体系について（類似団体の逓増区分と逓増度の状況）</a:t>
            </a:r>
          </a:p>
        </p:txBody>
      </p:sp>
      <p:sp>
        <p:nvSpPr>
          <p:cNvPr id="4" name="スライド番号プレースホルダー 3">
            <a:extLst>
              <a:ext uri="{FF2B5EF4-FFF2-40B4-BE49-F238E27FC236}">
                <a16:creationId xmlns:a16="http://schemas.microsoft.com/office/drawing/2014/main" id="{53879F9A-A4D8-4E2C-A013-FE97631123DA}"/>
              </a:ext>
            </a:extLst>
          </p:cNvPr>
          <p:cNvSpPr>
            <a:spLocks noGrp="1"/>
          </p:cNvSpPr>
          <p:nvPr>
            <p:ph type="sldNum" sz="quarter" idx="12"/>
          </p:nvPr>
        </p:nvSpPr>
        <p:spPr/>
        <p:txBody>
          <a:bodyPr/>
          <a:lstStyle/>
          <a:p>
            <a:pPr>
              <a:defRPr/>
            </a:pPr>
            <a:fld id="{FCFDEA67-E62B-4B6E-8B92-052DB81E0317}" type="slidenum">
              <a:rPr lang="en-US" altLang="ja-JP" smtClean="0"/>
              <a:pPr>
                <a:defRPr/>
              </a:pPr>
              <a:t>22</a:t>
            </a:fld>
            <a:endParaRPr lang="en-US" altLang="ja-JP"/>
          </a:p>
        </p:txBody>
      </p:sp>
      <p:pic>
        <p:nvPicPr>
          <p:cNvPr id="3" name="図 2">
            <a:extLst>
              <a:ext uri="{FF2B5EF4-FFF2-40B4-BE49-F238E27FC236}">
                <a16:creationId xmlns:a16="http://schemas.microsoft.com/office/drawing/2014/main" id="{4E287B20-FEA5-4233-9CDB-6FA6DC26F5D4}"/>
              </a:ext>
            </a:extLst>
          </p:cNvPr>
          <p:cNvPicPr>
            <a:picLocks noChangeAspect="1"/>
          </p:cNvPicPr>
          <p:nvPr/>
        </p:nvPicPr>
        <p:blipFill>
          <a:blip r:embed="rId3"/>
          <a:stretch>
            <a:fillRect/>
          </a:stretch>
        </p:blipFill>
        <p:spPr>
          <a:xfrm>
            <a:off x="204936" y="6358781"/>
            <a:ext cx="5135252" cy="280440"/>
          </a:xfrm>
          <a:prstGeom prst="rect">
            <a:avLst/>
          </a:prstGeom>
        </p:spPr>
      </p:pic>
      <p:pic>
        <p:nvPicPr>
          <p:cNvPr id="5" name="図 4">
            <a:extLst>
              <a:ext uri="{FF2B5EF4-FFF2-40B4-BE49-F238E27FC236}">
                <a16:creationId xmlns:a16="http://schemas.microsoft.com/office/drawing/2014/main" id="{6D20C81F-DCD0-41F2-B98E-CDBF3190F1A7}"/>
              </a:ext>
            </a:extLst>
          </p:cNvPr>
          <p:cNvPicPr>
            <a:picLocks noChangeAspect="1"/>
          </p:cNvPicPr>
          <p:nvPr/>
        </p:nvPicPr>
        <p:blipFill>
          <a:blip r:embed="rId4"/>
          <a:stretch>
            <a:fillRect/>
          </a:stretch>
        </p:blipFill>
        <p:spPr>
          <a:xfrm>
            <a:off x="204936" y="836711"/>
            <a:ext cx="8589108" cy="5522069"/>
          </a:xfrm>
          <a:prstGeom prst="rect">
            <a:avLst/>
          </a:prstGeom>
        </p:spPr>
      </p:pic>
    </p:spTree>
    <p:extLst>
      <p:ext uri="{BB962C8B-B14F-4D97-AF65-F5344CB8AC3E}">
        <p14:creationId xmlns:p14="http://schemas.microsoft.com/office/powerpoint/2010/main" val="60114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293BE7-888E-4DEF-AF28-7CA74D8E30ED}"/>
              </a:ext>
            </a:extLst>
          </p:cNvPr>
          <p:cNvSpPr>
            <a:spLocks noGrp="1"/>
          </p:cNvSpPr>
          <p:nvPr>
            <p:ph type="title"/>
          </p:nvPr>
        </p:nvSpPr>
        <p:spPr>
          <a:xfrm>
            <a:off x="107504" y="24671"/>
            <a:ext cx="9036496" cy="596017"/>
          </a:xfrm>
        </p:spPr>
        <p:txBody>
          <a:bodyPr/>
          <a:lstStyle/>
          <a:p>
            <a:r>
              <a:rPr kumimoji="1" lang="ja-JP" altLang="en-US" dirty="0"/>
              <a:t>下水道使用料算定の流れ　</a:t>
            </a:r>
            <a:r>
              <a:rPr kumimoji="1" lang="ja-JP" altLang="en-US" sz="2400" dirty="0"/>
              <a:t>（使用料算定の基本的な考え方）</a:t>
            </a:r>
          </a:p>
        </p:txBody>
      </p:sp>
      <p:sp>
        <p:nvSpPr>
          <p:cNvPr id="4" name="スライド番号プレースホルダー 3">
            <a:extLst>
              <a:ext uri="{FF2B5EF4-FFF2-40B4-BE49-F238E27FC236}">
                <a16:creationId xmlns:a16="http://schemas.microsoft.com/office/drawing/2014/main" id="{8339F01A-9EFB-4A67-B936-562E20D2F37C}"/>
              </a:ext>
            </a:extLst>
          </p:cNvPr>
          <p:cNvSpPr>
            <a:spLocks noGrp="1"/>
          </p:cNvSpPr>
          <p:nvPr>
            <p:ph type="sldNum" sz="quarter" idx="12"/>
          </p:nvPr>
        </p:nvSpPr>
        <p:spPr/>
        <p:txBody>
          <a:bodyPr/>
          <a:lstStyle/>
          <a:p>
            <a:pPr>
              <a:defRPr/>
            </a:pPr>
            <a:fld id="{FCFDEA67-E62B-4B6E-8B92-052DB81E0317}" type="slidenum">
              <a:rPr lang="en-US" altLang="ja-JP" smtClean="0"/>
              <a:pPr>
                <a:defRPr/>
              </a:pPr>
              <a:t>23</a:t>
            </a:fld>
            <a:endParaRPr lang="en-US" altLang="ja-JP"/>
          </a:p>
        </p:txBody>
      </p:sp>
      <p:pic>
        <p:nvPicPr>
          <p:cNvPr id="13" name="図 12">
            <a:extLst>
              <a:ext uri="{FF2B5EF4-FFF2-40B4-BE49-F238E27FC236}">
                <a16:creationId xmlns:a16="http://schemas.microsoft.com/office/drawing/2014/main" id="{F000B37D-F758-436F-BBFA-3EC7D53A24DE}"/>
              </a:ext>
            </a:extLst>
          </p:cNvPr>
          <p:cNvPicPr>
            <a:picLocks noChangeAspect="1"/>
          </p:cNvPicPr>
          <p:nvPr/>
        </p:nvPicPr>
        <p:blipFill>
          <a:blip r:embed="rId3"/>
          <a:stretch>
            <a:fillRect/>
          </a:stretch>
        </p:blipFill>
        <p:spPr>
          <a:xfrm>
            <a:off x="467544" y="777290"/>
            <a:ext cx="8328653" cy="1487553"/>
          </a:xfrm>
          <a:prstGeom prst="rect">
            <a:avLst/>
          </a:prstGeom>
        </p:spPr>
      </p:pic>
      <p:pic>
        <p:nvPicPr>
          <p:cNvPr id="30" name="図 29">
            <a:extLst>
              <a:ext uri="{FF2B5EF4-FFF2-40B4-BE49-F238E27FC236}">
                <a16:creationId xmlns:a16="http://schemas.microsoft.com/office/drawing/2014/main" id="{8368D8A2-4632-4365-82DE-BDA77EBE7E0D}"/>
              </a:ext>
            </a:extLst>
          </p:cNvPr>
          <p:cNvPicPr>
            <a:picLocks noChangeAspect="1"/>
          </p:cNvPicPr>
          <p:nvPr/>
        </p:nvPicPr>
        <p:blipFill>
          <a:blip r:embed="rId4"/>
          <a:stretch>
            <a:fillRect/>
          </a:stretch>
        </p:blipFill>
        <p:spPr>
          <a:xfrm>
            <a:off x="580425" y="826422"/>
            <a:ext cx="4351615" cy="233348"/>
          </a:xfrm>
          <a:prstGeom prst="rect">
            <a:avLst/>
          </a:prstGeom>
        </p:spPr>
      </p:pic>
      <p:pic>
        <p:nvPicPr>
          <p:cNvPr id="35" name="図 34">
            <a:extLst>
              <a:ext uri="{FF2B5EF4-FFF2-40B4-BE49-F238E27FC236}">
                <a16:creationId xmlns:a16="http://schemas.microsoft.com/office/drawing/2014/main" id="{3277DD0B-5EEC-4EED-B8C9-29D88507200B}"/>
              </a:ext>
            </a:extLst>
          </p:cNvPr>
          <p:cNvPicPr>
            <a:picLocks noChangeAspect="1"/>
          </p:cNvPicPr>
          <p:nvPr/>
        </p:nvPicPr>
        <p:blipFill>
          <a:blip r:embed="rId5"/>
          <a:stretch>
            <a:fillRect/>
          </a:stretch>
        </p:blipFill>
        <p:spPr>
          <a:xfrm>
            <a:off x="473425" y="2304589"/>
            <a:ext cx="8328653" cy="1577684"/>
          </a:xfrm>
          <a:prstGeom prst="rect">
            <a:avLst/>
          </a:prstGeom>
        </p:spPr>
      </p:pic>
      <p:pic>
        <p:nvPicPr>
          <p:cNvPr id="37" name="図 36">
            <a:extLst>
              <a:ext uri="{FF2B5EF4-FFF2-40B4-BE49-F238E27FC236}">
                <a16:creationId xmlns:a16="http://schemas.microsoft.com/office/drawing/2014/main" id="{48C9B74A-E8E0-4935-AB93-209990FC0690}"/>
              </a:ext>
            </a:extLst>
          </p:cNvPr>
          <p:cNvPicPr>
            <a:picLocks noChangeAspect="1"/>
          </p:cNvPicPr>
          <p:nvPr/>
        </p:nvPicPr>
        <p:blipFill>
          <a:blip r:embed="rId6"/>
          <a:stretch>
            <a:fillRect/>
          </a:stretch>
        </p:blipFill>
        <p:spPr>
          <a:xfrm>
            <a:off x="559988" y="2350508"/>
            <a:ext cx="4392488" cy="262151"/>
          </a:xfrm>
          <a:prstGeom prst="rect">
            <a:avLst/>
          </a:prstGeom>
        </p:spPr>
      </p:pic>
      <p:pic>
        <p:nvPicPr>
          <p:cNvPr id="39" name="図 38">
            <a:extLst>
              <a:ext uri="{FF2B5EF4-FFF2-40B4-BE49-F238E27FC236}">
                <a16:creationId xmlns:a16="http://schemas.microsoft.com/office/drawing/2014/main" id="{53100B7D-2B1A-4DF9-9890-273003889528}"/>
              </a:ext>
            </a:extLst>
          </p:cNvPr>
          <p:cNvPicPr>
            <a:picLocks noChangeAspect="1"/>
          </p:cNvPicPr>
          <p:nvPr/>
        </p:nvPicPr>
        <p:blipFill>
          <a:blip r:embed="rId7"/>
          <a:stretch>
            <a:fillRect/>
          </a:stretch>
        </p:blipFill>
        <p:spPr>
          <a:xfrm>
            <a:off x="432002" y="3902941"/>
            <a:ext cx="8370076" cy="1355818"/>
          </a:xfrm>
          <a:prstGeom prst="rect">
            <a:avLst/>
          </a:prstGeom>
        </p:spPr>
      </p:pic>
      <p:pic>
        <p:nvPicPr>
          <p:cNvPr id="40" name="図 39">
            <a:extLst>
              <a:ext uri="{FF2B5EF4-FFF2-40B4-BE49-F238E27FC236}">
                <a16:creationId xmlns:a16="http://schemas.microsoft.com/office/drawing/2014/main" id="{1422B168-E381-452D-A494-4472A7B17D98}"/>
              </a:ext>
            </a:extLst>
          </p:cNvPr>
          <p:cNvPicPr>
            <a:picLocks noChangeAspect="1"/>
          </p:cNvPicPr>
          <p:nvPr/>
        </p:nvPicPr>
        <p:blipFill>
          <a:blip r:embed="rId8"/>
          <a:stretch>
            <a:fillRect/>
          </a:stretch>
        </p:blipFill>
        <p:spPr>
          <a:xfrm>
            <a:off x="533799" y="3961029"/>
            <a:ext cx="4398241" cy="262151"/>
          </a:xfrm>
          <a:prstGeom prst="rect">
            <a:avLst/>
          </a:prstGeom>
        </p:spPr>
      </p:pic>
      <p:pic>
        <p:nvPicPr>
          <p:cNvPr id="41" name="図 40">
            <a:extLst>
              <a:ext uri="{FF2B5EF4-FFF2-40B4-BE49-F238E27FC236}">
                <a16:creationId xmlns:a16="http://schemas.microsoft.com/office/drawing/2014/main" id="{ED54B317-49E7-4058-A0CC-73F4BF7FB191}"/>
              </a:ext>
            </a:extLst>
          </p:cNvPr>
          <p:cNvPicPr>
            <a:picLocks noChangeAspect="1"/>
          </p:cNvPicPr>
          <p:nvPr/>
        </p:nvPicPr>
        <p:blipFill>
          <a:blip r:embed="rId9"/>
          <a:stretch>
            <a:fillRect/>
          </a:stretch>
        </p:blipFill>
        <p:spPr>
          <a:xfrm>
            <a:off x="431319" y="5258760"/>
            <a:ext cx="8389973" cy="1050560"/>
          </a:xfrm>
          <a:prstGeom prst="rect">
            <a:avLst/>
          </a:prstGeom>
        </p:spPr>
      </p:pic>
      <p:pic>
        <p:nvPicPr>
          <p:cNvPr id="42" name="図 41">
            <a:extLst>
              <a:ext uri="{FF2B5EF4-FFF2-40B4-BE49-F238E27FC236}">
                <a16:creationId xmlns:a16="http://schemas.microsoft.com/office/drawing/2014/main" id="{BB460165-297A-4FB4-BFB5-83DC62F56203}"/>
              </a:ext>
            </a:extLst>
          </p:cNvPr>
          <p:cNvPicPr>
            <a:picLocks noChangeAspect="1"/>
          </p:cNvPicPr>
          <p:nvPr/>
        </p:nvPicPr>
        <p:blipFill>
          <a:blip r:embed="rId10"/>
          <a:stretch>
            <a:fillRect/>
          </a:stretch>
        </p:blipFill>
        <p:spPr>
          <a:xfrm>
            <a:off x="554235" y="5305812"/>
            <a:ext cx="4398241" cy="262151"/>
          </a:xfrm>
          <a:prstGeom prst="rect">
            <a:avLst/>
          </a:prstGeom>
        </p:spPr>
      </p:pic>
    </p:spTree>
    <p:extLst>
      <p:ext uri="{BB962C8B-B14F-4D97-AF65-F5344CB8AC3E}">
        <p14:creationId xmlns:p14="http://schemas.microsoft.com/office/powerpoint/2010/main" val="2751732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293BE7-888E-4DEF-AF28-7CA74D8E30ED}"/>
              </a:ext>
            </a:extLst>
          </p:cNvPr>
          <p:cNvSpPr>
            <a:spLocks noGrp="1"/>
          </p:cNvSpPr>
          <p:nvPr>
            <p:ph type="title"/>
          </p:nvPr>
        </p:nvSpPr>
        <p:spPr>
          <a:xfrm>
            <a:off x="107504" y="24671"/>
            <a:ext cx="9036496" cy="596017"/>
          </a:xfrm>
        </p:spPr>
        <p:txBody>
          <a:bodyPr/>
          <a:lstStyle/>
          <a:p>
            <a:r>
              <a:rPr kumimoji="1" lang="ja-JP" altLang="en-US" dirty="0"/>
              <a:t>下水道使用料水準の検討について（使用料の算定）</a:t>
            </a:r>
          </a:p>
        </p:txBody>
      </p:sp>
      <p:sp>
        <p:nvSpPr>
          <p:cNvPr id="4" name="スライド番号プレースホルダー 3">
            <a:extLst>
              <a:ext uri="{FF2B5EF4-FFF2-40B4-BE49-F238E27FC236}">
                <a16:creationId xmlns:a16="http://schemas.microsoft.com/office/drawing/2014/main" id="{8339F01A-9EFB-4A67-B936-562E20D2F37C}"/>
              </a:ext>
            </a:extLst>
          </p:cNvPr>
          <p:cNvSpPr>
            <a:spLocks noGrp="1"/>
          </p:cNvSpPr>
          <p:nvPr>
            <p:ph type="sldNum" sz="quarter" idx="12"/>
          </p:nvPr>
        </p:nvSpPr>
        <p:spPr/>
        <p:txBody>
          <a:bodyPr/>
          <a:lstStyle/>
          <a:p>
            <a:pPr>
              <a:defRPr/>
            </a:pPr>
            <a:fld id="{FCFDEA67-E62B-4B6E-8B92-052DB81E0317}" type="slidenum">
              <a:rPr lang="en-US" altLang="ja-JP" smtClean="0"/>
              <a:pPr>
                <a:defRPr/>
              </a:pPr>
              <a:t>24</a:t>
            </a:fld>
            <a:endParaRPr lang="en-US" altLang="ja-JP"/>
          </a:p>
        </p:txBody>
      </p:sp>
      <p:pic>
        <p:nvPicPr>
          <p:cNvPr id="12" name="図 11">
            <a:extLst>
              <a:ext uri="{FF2B5EF4-FFF2-40B4-BE49-F238E27FC236}">
                <a16:creationId xmlns:a16="http://schemas.microsoft.com/office/drawing/2014/main" id="{45242EF9-1BA3-4C5B-98A6-59BC6172C948}"/>
              </a:ext>
            </a:extLst>
          </p:cNvPr>
          <p:cNvPicPr>
            <a:picLocks noChangeAspect="1"/>
          </p:cNvPicPr>
          <p:nvPr/>
        </p:nvPicPr>
        <p:blipFill>
          <a:blip r:embed="rId3"/>
          <a:stretch>
            <a:fillRect/>
          </a:stretch>
        </p:blipFill>
        <p:spPr>
          <a:xfrm>
            <a:off x="3587260" y="2719489"/>
            <a:ext cx="621846" cy="152413"/>
          </a:xfrm>
          <a:prstGeom prst="rect">
            <a:avLst/>
          </a:prstGeom>
        </p:spPr>
      </p:pic>
      <p:pic>
        <p:nvPicPr>
          <p:cNvPr id="13" name="図 12">
            <a:extLst>
              <a:ext uri="{FF2B5EF4-FFF2-40B4-BE49-F238E27FC236}">
                <a16:creationId xmlns:a16="http://schemas.microsoft.com/office/drawing/2014/main" id="{6B3CFE96-9584-47A1-900F-6D60E56C31E6}"/>
              </a:ext>
            </a:extLst>
          </p:cNvPr>
          <p:cNvPicPr>
            <a:picLocks noChangeAspect="1"/>
          </p:cNvPicPr>
          <p:nvPr/>
        </p:nvPicPr>
        <p:blipFill>
          <a:blip r:embed="rId4"/>
          <a:stretch>
            <a:fillRect/>
          </a:stretch>
        </p:blipFill>
        <p:spPr>
          <a:xfrm>
            <a:off x="3587260" y="2974184"/>
            <a:ext cx="621846" cy="152413"/>
          </a:xfrm>
          <a:prstGeom prst="rect">
            <a:avLst/>
          </a:prstGeom>
        </p:spPr>
      </p:pic>
      <p:pic>
        <p:nvPicPr>
          <p:cNvPr id="18" name="図 17">
            <a:extLst>
              <a:ext uri="{FF2B5EF4-FFF2-40B4-BE49-F238E27FC236}">
                <a16:creationId xmlns:a16="http://schemas.microsoft.com/office/drawing/2014/main" id="{E1B1CD1A-123C-4730-A0F2-E9BC70878D80}"/>
              </a:ext>
            </a:extLst>
          </p:cNvPr>
          <p:cNvPicPr>
            <a:picLocks noChangeAspect="1"/>
          </p:cNvPicPr>
          <p:nvPr/>
        </p:nvPicPr>
        <p:blipFill>
          <a:blip r:embed="rId5"/>
          <a:stretch>
            <a:fillRect/>
          </a:stretch>
        </p:blipFill>
        <p:spPr>
          <a:xfrm>
            <a:off x="496320" y="763805"/>
            <a:ext cx="6803726" cy="1860875"/>
          </a:xfrm>
          <a:prstGeom prst="rect">
            <a:avLst/>
          </a:prstGeom>
        </p:spPr>
      </p:pic>
      <p:pic>
        <p:nvPicPr>
          <p:cNvPr id="19" name="図 18">
            <a:extLst>
              <a:ext uri="{FF2B5EF4-FFF2-40B4-BE49-F238E27FC236}">
                <a16:creationId xmlns:a16="http://schemas.microsoft.com/office/drawing/2014/main" id="{DE8505D4-7B07-4FF1-810D-E67323CE3BE4}"/>
              </a:ext>
            </a:extLst>
          </p:cNvPr>
          <p:cNvPicPr>
            <a:picLocks noChangeAspect="1"/>
          </p:cNvPicPr>
          <p:nvPr/>
        </p:nvPicPr>
        <p:blipFill>
          <a:blip r:embed="rId6"/>
          <a:stretch>
            <a:fillRect/>
          </a:stretch>
        </p:blipFill>
        <p:spPr>
          <a:xfrm>
            <a:off x="566555" y="844599"/>
            <a:ext cx="3840813" cy="351679"/>
          </a:xfrm>
          <a:prstGeom prst="rect">
            <a:avLst/>
          </a:prstGeom>
        </p:spPr>
      </p:pic>
      <p:pic>
        <p:nvPicPr>
          <p:cNvPr id="9" name="図 8">
            <a:extLst>
              <a:ext uri="{FF2B5EF4-FFF2-40B4-BE49-F238E27FC236}">
                <a16:creationId xmlns:a16="http://schemas.microsoft.com/office/drawing/2014/main" id="{2EC54AFF-E9B9-4702-849D-811FBB7381A6}"/>
              </a:ext>
            </a:extLst>
          </p:cNvPr>
          <p:cNvPicPr>
            <a:picLocks noChangeAspect="1"/>
          </p:cNvPicPr>
          <p:nvPr/>
        </p:nvPicPr>
        <p:blipFill>
          <a:blip r:embed="rId7"/>
          <a:stretch>
            <a:fillRect/>
          </a:stretch>
        </p:blipFill>
        <p:spPr>
          <a:xfrm>
            <a:off x="1870451" y="3491519"/>
            <a:ext cx="4938188" cy="494579"/>
          </a:xfrm>
          <a:prstGeom prst="rect">
            <a:avLst/>
          </a:prstGeom>
        </p:spPr>
      </p:pic>
      <p:pic>
        <p:nvPicPr>
          <p:cNvPr id="15" name="図 14">
            <a:extLst>
              <a:ext uri="{FF2B5EF4-FFF2-40B4-BE49-F238E27FC236}">
                <a16:creationId xmlns:a16="http://schemas.microsoft.com/office/drawing/2014/main" id="{AF370D5E-A11B-45E6-999A-92422F185C44}"/>
              </a:ext>
            </a:extLst>
          </p:cNvPr>
          <p:cNvPicPr>
            <a:picLocks noChangeAspect="1"/>
          </p:cNvPicPr>
          <p:nvPr/>
        </p:nvPicPr>
        <p:blipFill>
          <a:blip r:embed="rId8"/>
          <a:stretch>
            <a:fillRect/>
          </a:stretch>
        </p:blipFill>
        <p:spPr>
          <a:xfrm>
            <a:off x="250489" y="5748840"/>
            <a:ext cx="6408712" cy="414941"/>
          </a:xfrm>
          <a:prstGeom prst="rect">
            <a:avLst/>
          </a:prstGeom>
        </p:spPr>
      </p:pic>
      <p:sp>
        <p:nvSpPr>
          <p:cNvPr id="22" name="矢印: 上下 21">
            <a:extLst>
              <a:ext uri="{FF2B5EF4-FFF2-40B4-BE49-F238E27FC236}">
                <a16:creationId xmlns:a16="http://schemas.microsoft.com/office/drawing/2014/main" id="{BA5C7AE6-B01D-4A37-8E61-29D0ABE03936}"/>
              </a:ext>
            </a:extLst>
          </p:cNvPr>
          <p:cNvSpPr/>
          <p:nvPr/>
        </p:nvSpPr>
        <p:spPr>
          <a:xfrm>
            <a:off x="4378403" y="5203057"/>
            <a:ext cx="290886" cy="4379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A2BC090C-61EC-47C0-A5C0-E6F45A241ECE}"/>
              </a:ext>
            </a:extLst>
          </p:cNvPr>
          <p:cNvPicPr>
            <a:picLocks noChangeAspect="1"/>
          </p:cNvPicPr>
          <p:nvPr/>
        </p:nvPicPr>
        <p:blipFill>
          <a:blip r:embed="rId9"/>
          <a:stretch>
            <a:fillRect/>
          </a:stretch>
        </p:blipFill>
        <p:spPr>
          <a:xfrm>
            <a:off x="430212" y="4052228"/>
            <a:ext cx="8391080" cy="1150829"/>
          </a:xfrm>
          <a:prstGeom prst="rect">
            <a:avLst/>
          </a:prstGeom>
        </p:spPr>
      </p:pic>
      <p:pic>
        <p:nvPicPr>
          <p:cNvPr id="3" name="図 2">
            <a:extLst>
              <a:ext uri="{FF2B5EF4-FFF2-40B4-BE49-F238E27FC236}">
                <a16:creationId xmlns:a16="http://schemas.microsoft.com/office/drawing/2014/main" id="{616D106B-C78E-4B9E-B127-C44E5F7A9018}"/>
              </a:ext>
            </a:extLst>
          </p:cNvPr>
          <p:cNvPicPr>
            <a:picLocks noChangeAspect="1"/>
          </p:cNvPicPr>
          <p:nvPr/>
        </p:nvPicPr>
        <p:blipFill>
          <a:blip r:embed="rId10"/>
          <a:stretch>
            <a:fillRect/>
          </a:stretch>
        </p:blipFill>
        <p:spPr>
          <a:xfrm>
            <a:off x="706374" y="2415002"/>
            <a:ext cx="2712955" cy="951479"/>
          </a:xfrm>
          <a:prstGeom prst="rect">
            <a:avLst/>
          </a:prstGeom>
        </p:spPr>
      </p:pic>
      <p:pic>
        <p:nvPicPr>
          <p:cNvPr id="5" name="図 4">
            <a:extLst>
              <a:ext uri="{FF2B5EF4-FFF2-40B4-BE49-F238E27FC236}">
                <a16:creationId xmlns:a16="http://schemas.microsoft.com/office/drawing/2014/main" id="{6FB98CB9-E9B0-4004-8877-5F004880C1BF}"/>
              </a:ext>
            </a:extLst>
          </p:cNvPr>
          <p:cNvPicPr>
            <a:picLocks noChangeAspect="1"/>
          </p:cNvPicPr>
          <p:nvPr/>
        </p:nvPicPr>
        <p:blipFill>
          <a:blip r:embed="rId11"/>
          <a:stretch>
            <a:fillRect/>
          </a:stretch>
        </p:blipFill>
        <p:spPr>
          <a:xfrm>
            <a:off x="4339079" y="2419426"/>
            <a:ext cx="2712955" cy="913201"/>
          </a:xfrm>
          <a:prstGeom prst="rect">
            <a:avLst/>
          </a:prstGeom>
        </p:spPr>
      </p:pic>
    </p:spTree>
    <p:extLst>
      <p:ext uri="{BB962C8B-B14F-4D97-AF65-F5344CB8AC3E}">
        <p14:creationId xmlns:p14="http://schemas.microsoft.com/office/powerpoint/2010/main" val="345043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293BE7-888E-4DEF-AF28-7CA74D8E30ED}"/>
              </a:ext>
            </a:extLst>
          </p:cNvPr>
          <p:cNvSpPr>
            <a:spLocks noGrp="1"/>
          </p:cNvSpPr>
          <p:nvPr>
            <p:ph type="title"/>
          </p:nvPr>
        </p:nvSpPr>
        <p:spPr>
          <a:xfrm>
            <a:off x="107503" y="24671"/>
            <a:ext cx="8919797" cy="596017"/>
          </a:xfrm>
        </p:spPr>
        <p:txBody>
          <a:bodyPr/>
          <a:lstStyle/>
          <a:p>
            <a:r>
              <a:rPr kumimoji="1" lang="ja-JP" altLang="en-US" dirty="0"/>
              <a:t>下水道使用料水準の検討について（使用料見直し）</a:t>
            </a:r>
          </a:p>
        </p:txBody>
      </p:sp>
      <p:sp>
        <p:nvSpPr>
          <p:cNvPr id="4" name="スライド番号プレースホルダー 3">
            <a:extLst>
              <a:ext uri="{FF2B5EF4-FFF2-40B4-BE49-F238E27FC236}">
                <a16:creationId xmlns:a16="http://schemas.microsoft.com/office/drawing/2014/main" id="{8339F01A-9EFB-4A67-B936-562E20D2F37C}"/>
              </a:ext>
            </a:extLst>
          </p:cNvPr>
          <p:cNvSpPr>
            <a:spLocks noGrp="1"/>
          </p:cNvSpPr>
          <p:nvPr>
            <p:ph type="sldNum" sz="quarter" idx="12"/>
          </p:nvPr>
        </p:nvSpPr>
        <p:spPr/>
        <p:txBody>
          <a:bodyPr/>
          <a:lstStyle/>
          <a:p>
            <a:pPr>
              <a:defRPr/>
            </a:pPr>
            <a:fld id="{FCFDEA67-E62B-4B6E-8B92-052DB81E0317}" type="slidenum">
              <a:rPr lang="en-US" altLang="ja-JP" smtClean="0"/>
              <a:pPr>
                <a:defRPr/>
              </a:pPr>
              <a:t>25</a:t>
            </a:fld>
            <a:endParaRPr lang="en-US" altLang="ja-JP"/>
          </a:p>
        </p:txBody>
      </p:sp>
      <p:pic>
        <p:nvPicPr>
          <p:cNvPr id="3" name="図 2">
            <a:extLst>
              <a:ext uri="{FF2B5EF4-FFF2-40B4-BE49-F238E27FC236}">
                <a16:creationId xmlns:a16="http://schemas.microsoft.com/office/drawing/2014/main" id="{3A929EBA-9EAC-4061-93DF-C2F9421C8B9A}"/>
              </a:ext>
            </a:extLst>
          </p:cNvPr>
          <p:cNvPicPr>
            <a:picLocks noChangeAspect="1"/>
          </p:cNvPicPr>
          <p:nvPr/>
        </p:nvPicPr>
        <p:blipFill>
          <a:blip r:embed="rId3"/>
          <a:stretch>
            <a:fillRect/>
          </a:stretch>
        </p:blipFill>
        <p:spPr>
          <a:xfrm>
            <a:off x="323528" y="971338"/>
            <a:ext cx="8493437" cy="1111186"/>
          </a:xfrm>
          <a:prstGeom prst="rect">
            <a:avLst/>
          </a:prstGeom>
        </p:spPr>
      </p:pic>
      <p:pic>
        <p:nvPicPr>
          <p:cNvPr id="13" name="図 12">
            <a:extLst>
              <a:ext uri="{FF2B5EF4-FFF2-40B4-BE49-F238E27FC236}">
                <a16:creationId xmlns:a16="http://schemas.microsoft.com/office/drawing/2014/main" id="{5F48EE85-F25F-4634-B8BD-DA5C93A805CB}"/>
              </a:ext>
            </a:extLst>
          </p:cNvPr>
          <p:cNvPicPr>
            <a:picLocks noChangeAspect="1"/>
          </p:cNvPicPr>
          <p:nvPr/>
        </p:nvPicPr>
        <p:blipFill>
          <a:blip r:embed="rId4"/>
          <a:stretch>
            <a:fillRect/>
          </a:stretch>
        </p:blipFill>
        <p:spPr>
          <a:xfrm>
            <a:off x="755576" y="3452567"/>
            <a:ext cx="7920880" cy="1215006"/>
          </a:xfrm>
          <a:prstGeom prst="rect">
            <a:avLst/>
          </a:prstGeom>
        </p:spPr>
      </p:pic>
      <p:pic>
        <p:nvPicPr>
          <p:cNvPr id="5" name="図 4">
            <a:extLst>
              <a:ext uri="{FF2B5EF4-FFF2-40B4-BE49-F238E27FC236}">
                <a16:creationId xmlns:a16="http://schemas.microsoft.com/office/drawing/2014/main" id="{90DA248B-98D4-4DA1-AB5F-775A1B16C25B}"/>
              </a:ext>
            </a:extLst>
          </p:cNvPr>
          <p:cNvPicPr>
            <a:picLocks noChangeAspect="1"/>
          </p:cNvPicPr>
          <p:nvPr/>
        </p:nvPicPr>
        <p:blipFill>
          <a:blip r:embed="rId5"/>
          <a:stretch>
            <a:fillRect/>
          </a:stretch>
        </p:blipFill>
        <p:spPr>
          <a:xfrm>
            <a:off x="7655582" y="745766"/>
            <a:ext cx="1371719" cy="225572"/>
          </a:xfrm>
          <a:prstGeom prst="rect">
            <a:avLst/>
          </a:prstGeom>
        </p:spPr>
      </p:pic>
      <p:sp>
        <p:nvSpPr>
          <p:cNvPr id="11" name="正方形/長方形 10">
            <a:extLst>
              <a:ext uri="{FF2B5EF4-FFF2-40B4-BE49-F238E27FC236}">
                <a16:creationId xmlns:a16="http://schemas.microsoft.com/office/drawing/2014/main" id="{299271E2-30FC-4D09-B948-3D86CC1180E6}"/>
              </a:ext>
            </a:extLst>
          </p:cNvPr>
          <p:cNvSpPr/>
          <p:nvPr/>
        </p:nvSpPr>
        <p:spPr>
          <a:xfrm>
            <a:off x="300366" y="2391396"/>
            <a:ext cx="3767578" cy="350448"/>
          </a:xfrm>
          <a:prstGeom prst="rect">
            <a:avLst/>
          </a:prstGeom>
          <a:solidFill>
            <a:sysClr val="window" lastClr="FFFFFF"/>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a:t>
            </a:r>
            <a:r>
              <a:rPr kumimoji="1" lang="ja-JP" altLang="en-US" sz="1400" b="0" i="0" u="none" strike="noStrike" kern="0" cap="none" spc="0" normalizeH="0" baseline="0" noProof="0" dirty="0">
                <a:ln>
                  <a:noFill/>
                </a:ln>
                <a:effectLst/>
                <a:uLnTx/>
                <a:uFillTx/>
                <a:latin typeface="BIZ UDP明朝 Medium" panose="02020500000000000000" pitchFamily="18" charset="-128"/>
                <a:ea typeface="BIZ UDP明朝 Medium" panose="02020500000000000000" pitchFamily="18" charset="-128"/>
                <a:cs typeface="+mn-cs"/>
              </a:rPr>
              <a:t>健全な下水道事業経営を確保するために</a:t>
            </a:r>
          </a:p>
        </p:txBody>
      </p:sp>
      <p:sp>
        <p:nvSpPr>
          <p:cNvPr id="15" name="正方形/長方形 14">
            <a:extLst>
              <a:ext uri="{FF2B5EF4-FFF2-40B4-BE49-F238E27FC236}">
                <a16:creationId xmlns:a16="http://schemas.microsoft.com/office/drawing/2014/main" id="{82F40C70-69BF-4CBD-AC73-250CE07BBB5F}"/>
              </a:ext>
            </a:extLst>
          </p:cNvPr>
          <p:cNvSpPr/>
          <p:nvPr/>
        </p:nvSpPr>
        <p:spPr>
          <a:xfrm>
            <a:off x="327358" y="2082726"/>
            <a:ext cx="4028617" cy="350448"/>
          </a:xfrm>
          <a:prstGeom prst="rect">
            <a:avLst/>
          </a:prstGeom>
          <a:solidFill>
            <a:sysClr val="window" lastClr="FFFFFF"/>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4472C4"/>
                </a:solidFill>
                <a:effectLst/>
                <a:uLnTx/>
                <a:uFillTx/>
                <a:latin typeface="BIZ UDP明朝 Medium" panose="02020500000000000000" pitchFamily="18" charset="-128"/>
                <a:ea typeface="BIZ UDP明朝 Medium" panose="02020500000000000000" pitchFamily="18" charset="-128"/>
                <a:cs typeface="+mn-cs"/>
              </a:rPr>
              <a:t>①経費回収率（使用料の増）の改善が必要</a:t>
            </a:r>
            <a:endParaRPr kumimoji="1" lang="ja-JP" altLang="en-US" sz="16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endParaRPr>
          </a:p>
        </p:txBody>
      </p:sp>
      <p:sp>
        <p:nvSpPr>
          <p:cNvPr id="16" name="正方形/長方形 15">
            <a:extLst>
              <a:ext uri="{FF2B5EF4-FFF2-40B4-BE49-F238E27FC236}">
                <a16:creationId xmlns:a16="http://schemas.microsoft.com/office/drawing/2014/main" id="{AF506854-D005-4CD3-B546-30139FD2D45E}"/>
              </a:ext>
            </a:extLst>
          </p:cNvPr>
          <p:cNvSpPr/>
          <p:nvPr/>
        </p:nvSpPr>
        <p:spPr>
          <a:xfrm>
            <a:off x="5930817" y="2200722"/>
            <a:ext cx="2912817" cy="396566"/>
          </a:xfrm>
          <a:prstGeom prst="rect">
            <a:avLst/>
          </a:prstGeom>
          <a:solidFill>
            <a:sysClr val="window" lastClr="FFFFFF"/>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②収支過不足の改善が必要　</a:t>
            </a:r>
          </a:p>
        </p:txBody>
      </p:sp>
      <p:sp>
        <p:nvSpPr>
          <p:cNvPr id="6" name="矢印: 四方向 5">
            <a:extLst>
              <a:ext uri="{FF2B5EF4-FFF2-40B4-BE49-F238E27FC236}">
                <a16:creationId xmlns:a16="http://schemas.microsoft.com/office/drawing/2014/main" id="{BFBB7EBA-2BCA-4A44-8638-E577BDAF83D8}"/>
              </a:ext>
            </a:extLst>
          </p:cNvPr>
          <p:cNvSpPr/>
          <p:nvPr/>
        </p:nvSpPr>
        <p:spPr>
          <a:xfrm>
            <a:off x="4644009" y="2115978"/>
            <a:ext cx="864097" cy="550836"/>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A1693F5C-5BD2-4E36-91F1-187CF7E03809}"/>
              </a:ext>
            </a:extLst>
          </p:cNvPr>
          <p:cNvPicPr>
            <a:picLocks noChangeAspect="1"/>
          </p:cNvPicPr>
          <p:nvPr/>
        </p:nvPicPr>
        <p:blipFill>
          <a:blip r:embed="rId6"/>
          <a:stretch>
            <a:fillRect/>
          </a:stretch>
        </p:blipFill>
        <p:spPr>
          <a:xfrm>
            <a:off x="1115616" y="2741844"/>
            <a:ext cx="7272808" cy="663591"/>
          </a:xfrm>
          <a:prstGeom prst="rect">
            <a:avLst/>
          </a:prstGeom>
        </p:spPr>
      </p:pic>
      <p:pic>
        <p:nvPicPr>
          <p:cNvPr id="17" name="図 16">
            <a:extLst>
              <a:ext uri="{FF2B5EF4-FFF2-40B4-BE49-F238E27FC236}">
                <a16:creationId xmlns:a16="http://schemas.microsoft.com/office/drawing/2014/main" id="{F9F49BAE-7A2A-4002-929C-B36D1B37F7CE}"/>
              </a:ext>
            </a:extLst>
          </p:cNvPr>
          <p:cNvPicPr>
            <a:picLocks noChangeAspect="1"/>
          </p:cNvPicPr>
          <p:nvPr/>
        </p:nvPicPr>
        <p:blipFill>
          <a:blip r:embed="rId7"/>
          <a:stretch>
            <a:fillRect/>
          </a:stretch>
        </p:blipFill>
        <p:spPr>
          <a:xfrm>
            <a:off x="6764443" y="2609071"/>
            <a:ext cx="622782" cy="218414"/>
          </a:xfrm>
          <a:prstGeom prst="rect">
            <a:avLst/>
          </a:prstGeom>
        </p:spPr>
      </p:pic>
      <p:pic>
        <p:nvPicPr>
          <p:cNvPr id="21" name="図 20">
            <a:extLst>
              <a:ext uri="{FF2B5EF4-FFF2-40B4-BE49-F238E27FC236}">
                <a16:creationId xmlns:a16="http://schemas.microsoft.com/office/drawing/2014/main" id="{0706CBA2-8669-4765-9B46-5E753D7B197B}"/>
              </a:ext>
            </a:extLst>
          </p:cNvPr>
          <p:cNvPicPr>
            <a:picLocks noChangeAspect="1"/>
          </p:cNvPicPr>
          <p:nvPr/>
        </p:nvPicPr>
        <p:blipFill>
          <a:blip r:embed="rId8"/>
          <a:stretch>
            <a:fillRect/>
          </a:stretch>
        </p:blipFill>
        <p:spPr>
          <a:xfrm>
            <a:off x="176518" y="4667572"/>
            <a:ext cx="6188004" cy="470251"/>
          </a:xfrm>
          <a:prstGeom prst="rect">
            <a:avLst/>
          </a:prstGeom>
        </p:spPr>
      </p:pic>
      <p:pic>
        <p:nvPicPr>
          <p:cNvPr id="7" name="図 6">
            <a:extLst>
              <a:ext uri="{FF2B5EF4-FFF2-40B4-BE49-F238E27FC236}">
                <a16:creationId xmlns:a16="http://schemas.microsoft.com/office/drawing/2014/main" id="{CEF608EA-5C45-4682-89E5-FCB9B6B0B1AA}"/>
              </a:ext>
            </a:extLst>
          </p:cNvPr>
          <p:cNvPicPr>
            <a:picLocks noChangeAspect="1"/>
          </p:cNvPicPr>
          <p:nvPr/>
        </p:nvPicPr>
        <p:blipFill>
          <a:blip r:embed="rId9"/>
          <a:stretch>
            <a:fillRect/>
          </a:stretch>
        </p:blipFill>
        <p:spPr>
          <a:xfrm>
            <a:off x="6764443" y="2088165"/>
            <a:ext cx="621846" cy="178875"/>
          </a:xfrm>
          <a:prstGeom prst="rect">
            <a:avLst/>
          </a:prstGeom>
        </p:spPr>
      </p:pic>
      <p:sp>
        <p:nvSpPr>
          <p:cNvPr id="8" name="矢印: 右カーブ 7">
            <a:extLst>
              <a:ext uri="{FF2B5EF4-FFF2-40B4-BE49-F238E27FC236}">
                <a16:creationId xmlns:a16="http://schemas.microsoft.com/office/drawing/2014/main" id="{B8671D6F-BEB0-4F7C-B98D-B3867C37C841}"/>
              </a:ext>
            </a:extLst>
          </p:cNvPr>
          <p:cNvSpPr/>
          <p:nvPr/>
        </p:nvSpPr>
        <p:spPr>
          <a:xfrm>
            <a:off x="300366" y="2788976"/>
            <a:ext cx="527218" cy="5510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0125DF2D-CDB5-4B10-B1A0-AFF6BE4D866C}"/>
              </a:ext>
            </a:extLst>
          </p:cNvPr>
          <p:cNvPicPr>
            <a:picLocks noChangeAspect="1"/>
          </p:cNvPicPr>
          <p:nvPr/>
        </p:nvPicPr>
        <p:blipFill>
          <a:blip r:embed="rId10"/>
          <a:stretch>
            <a:fillRect/>
          </a:stretch>
        </p:blipFill>
        <p:spPr>
          <a:xfrm>
            <a:off x="176519" y="3385458"/>
            <a:ext cx="554784" cy="573074"/>
          </a:xfrm>
          <a:prstGeom prst="rect">
            <a:avLst/>
          </a:prstGeom>
        </p:spPr>
      </p:pic>
      <p:pic>
        <p:nvPicPr>
          <p:cNvPr id="14" name="図 13">
            <a:extLst>
              <a:ext uri="{FF2B5EF4-FFF2-40B4-BE49-F238E27FC236}">
                <a16:creationId xmlns:a16="http://schemas.microsoft.com/office/drawing/2014/main" id="{42444941-8CD5-4BF2-BB68-0FDBA9A90FB0}"/>
              </a:ext>
            </a:extLst>
          </p:cNvPr>
          <p:cNvPicPr>
            <a:picLocks noChangeAspect="1"/>
          </p:cNvPicPr>
          <p:nvPr/>
        </p:nvPicPr>
        <p:blipFill>
          <a:blip r:embed="rId11"/>
          <a:stretch>
            <a:fillRect/>
          </a:stretch>
        </p:blipFill>
        <p:spPr>
          <a:xfrm>
            <a:off x="176518" y="5137824"/>
            <a:ext cx="8427930" cy="1492335"/>
          </a:xfrm>
          <a:prstGeom prst="rect">
            <a:avLst/>
          </a:prstGeom>
        </p:spPr>
      </p:pic>
    </p:spTree>
    <p:extLst>
      <p:ext uri="{BB962C8B-B14F-4D97-AF65-F5344CB8AC3E}">
        <p14:creationId xmlns:p14="http://schemas.microsoft.com/office/powerpoint/2010/main" val="3889610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0525B-40FB-47AA-81ED-3F3578002B10}"/>
              </a:ext>
            </a:extLst>
          </p:cNvPr>
          <p:cNvSpPr>
            <a:spLocks noGrp="1"/>
          </p:cNvSpPr>
          <p:nvPr>
            <p:ph type="title"/>
          </p:nvPr>
        </p:nvSpPr>
        <p:spPr/>
        <p:txBody>
          <a:bodyPr/>
          <a:lstStyle/>
          <a:p>
            <a:r>
              <a:rPr kumimoji="1" lang="ja-JP" altLang="en-US" dirty="0"/>
              <a:t>下水道事業経営戦略の取り組み状況（経営方針）</a:t>
            </a:r>
          </a:p>
        </p:txBody>
      </p:sp>
      <p:sp>
        <p:nvSpPr>
          <p:cNvPr id="4" name="スライド番号プレースホルダー 3">
            <a:extLst>
              <a:ext uri="{FF2B5EF4-FFF2-40B4-BE49-F238E27FC236}">
                <a16:creationId xmlns:a16="http://schemas.microsoft.com/office/drawing/2014/main" id="{42A3DA5F-58CD-456C-B585-29EAB9DA1371}"/>
              </a:ext>
            </a:extLst>
          </p:cNvPr>
          <p:cNvSpPr>
            <a:spLocks noGrp="1"/>
          </p:cNvSpPr>
          <p:nvPr>
            <p:ph type="sldNum" sz="quarter" idx="12"/>
          </p:nvPr>
        </p:nvSpPr>
        <p:spPr/>
        <p:txBody>
          <a:bodyPr/>
          <a:lstStyle/>
          <a:p>
            <a:pPr>
              <a:defRPr/>
            </a:pPr>
            <a:fld id="{FCFDEA67-E62B-4B6E-8B92-052DB81E0317}" type="slidenum">
              <a:rPr lang="en-US" altLang="ja-JP" smtClean="0"/>
              <a:pPr>
                <a:defRPr/>
              </a:pPr>
              <a:t>26</a:t>
            </a:fld>
            <a:endParaRPr lang="en-US" altLang="ja-JP"/>
          </a:p>
        </p:txBody>
      </p:sp>
      <p:pic>
        <p:nvPicPr>
          <p:cNvPr id="23" name="図 22">
            <a:extLst>
              <a:ext uri="{FF2B5EF4-FFF2-40B4-BE49-F238E27FC236}">
                <a16:creationId xmlns:a16="http://schemas.microsoft.com/office/drawing/2014/main" id="{24646F1E-BC0B-4AFE-BC8F-41793034077A}"/>
              </a:ext>
            </a:extLst>
          </p:cNvPr>
          <p:cNvPicPr>
            <a:picLocks noChangeAspect="1"/>
          </p:cNvPicPr>
          <p:nvPr/>
        </p:nvPicPr>
        <p:blipFill>
          <a:blip r:embed="rId3"/>
          <a:stretch>
            <a:fillRect/>
          </a:stretch>
        </p:blipFill>
        <p:spPr>
          <a:xfrm>
            <a:off x="2709510" y="2663562"/>
            <a:ext cx="3724979" cy="728517"/>
          </a:xfrm>
          <a:prstGeom prst="rect">
            <a:avLst/>
          </a:prstGeom>
        </p:spPr>
      </p:pic>
      <p:pic>
        <p:nvPicPr>
          <p:cNvPr id="24" name="図 23">
            <a:extLst>
              <a:ext uri="{FF2B5EF4-FFF2-40B4-BE49-F238E27FC236}">
                <a16:creationId xmlns:a16="http://schemas.microsoft.com/office/drawing/2014/main" id="{30CE73F8-53E4-4DC2-8094-7A575289C2BB}"/>
              </a:ext>
            </a:extLst>
          </p:cNvPr>
          <p:cNvPicPr>
            <a:picLocks noChangeAspect="1"/>
          </p:cNvPicPr>
          <p:nvPr/>
        </p:nvPicPr>
        <p:blipFill>
          <a:blip r:embed="rId4"/>
          <a:stretch>
            <a:fillRect/>
          </a:stretch>
        </p:blipFill>
        <p:spPr>
          <a:xfrm>
            <a:off x="395536" y="3333233"/>
            <a:ext cx="3456384" cy="1319903"/>
          </a:xfrm>
          <a:prstGeom prst="rect">
            <a:avLst/>
          </a:prstGeom>
        </p:spPr>
      </p:pic>
      <p:pic>
        <p:nvPicPr>
          <p:cNvPr id="25" name="図 24">
            <a:extLst>
              <a:ext uri="{FF2B5EF4-FFF2-40B4-BE49-F238E27FC236}">
                <a16:creationId xmlns:a16="http://schemas.microsoft.com/office/drawing/2014/main" id="{8142BBBC-4F14-48F0-8151-532A2E0E7AE0}"/>
              </a:ext>
            </a:extLst>
          </p:cNvPr>
          <p:cNvPicPr>
            <a:picLocks noChangeAspect="1"/>
          </p:cNvPicPr>
          <p:nvPr/>
        </p:nvPicPr>
        <p:blipFill>
          <a:blip r:embed="rId5"/>
          <a:stretch>
            <a:fillRect/>
          </a:stretch>
        </p:blipFill>
        <p:spPr>
          <a:xfrm>
            <a:off x="4624252" y="3333233"/>
            <a:ext cx="3719860" cy="1319903"/>
          </a:xfrm>
          <a:prstGeom prst="rect">
            <a:avLst/>
          </a:prstGeom>
        </p:spPr>
      </p:pic>
      <p:pic>
        <p:nvPicPr>
          <p:cNvPr id="26" name="図 25">
            <a:extLst>
              <a:ext uri="{FF2B5EF4-FFF2-40B4-BE49-F238E27FC236}">
                <a16:creationId xmlns:a16="http://schemas.microsoft.com/office/drawing/2014/main" id="{C06139BE-31E2-4E6E-92A7-0E687D010B88}"/>
              </a:ext>
            </a:extLst>
          </p:cNvPr>
          <p:cNvPicPr>
            <a:picLocks noChangeAspect="1"/>
          </p:cNvPicPr>
          <p:nvPr/>
        </p:nvPicPr>
        <p:blipFill>
          <a:blip r:embed="rId6"/>
          <a:stretch>
            <a:fillRect/>
          </a:stretch>
        </p:blipFill>
        <p:spPr>
          <a:xfrm>
            <a:off x="2699792" y="4941168"/>
            <a:ext cx="3456384" cy="1245992"/>
          </a:xfrm>
          <a:prstGeom prst="rect">
            <a:avLst/>
          </a:prstGeom>
        </p:spPr>
      </p:pic>
      <p:pic>
        <p:nvPicPr>
          <p:cNvPr id="27" name="図 26">
            <a:extLst>
              <a:ext uri="{FF2B5EF4-FFF2-40B4-BE49-F238E27FC236}">
                <a16:creationId xmlns:a16="http://schemas.microsoft.com/office/drawing/2014/main" id="{0B0C0627-9CC8-4B90-91C0-C83D212FF250}"/>
              </a:ext>
            </a:extLst>
          </p:cNvPr>
          <p:cNvPicPr>
            <a:picLocks noChangeAspect="1"/>
          </p:cNvPicPr>
          <p:nvPr/>
        </p:nvPicPr>
        <p:blipFill>
          <a:blip r:embed="rId7"/>
          <a:stretch>
            <a:fillRect/>
          </a:stretch>
        </p:blipFill>
        <p:spPr>
          <a:xfrm>
            <a:off x="339776" y="744279"/>
            <a:ext cx="8568952" cy="1919283"/>
          </a:xfrm>
          <a:prstGeom prst="rect">
            <a:avLst/>
          </a:prstGeom>
        </p:spPr>
      </p:pic>
    </p:spTree>
    <p:extLst>
      <p:ext uri="{BB962C8B-B14F-4D97-AF65-F5344CB8AC3E}">
        <p14:creationId xmlns:p14="http://schemas.microsoft.com/office/powerpoint/2010/main" val="4161002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0525B-40FB-47AA-81ED-3F3578002B10}"/>
              </a:ext>
            </a:extLst>
          </p:cNvPr>
          <p:cNvSpPr>
            <a:spLocks noGrp="1"/>
          </p:cNvSpPr>
          <p:nvPr>
            <p:ph type="title"/>
          </p:nvPr>
        </p:nvSpPr>
        <p:spPr>
          <a:xfrm>
            <a:off x="107504" y="24671"/>
            <a:ext cx="8784976" cy="596017"/>
          </a:xfrm>
        </p:spPr>
        <p:txBody>
          <a:bodyPr/>
          <a:lstStyle/>
          <a:p>
            <a:r>
              <a:rPr kumimoji="1" lang="ja-JP" altLang="en-US" dirty="0"/>
              <a:t>下水道事業経営戦略の取り組み状況（事業面１）</a:t>
            </a:r>
          </a:p>
        </p:txBody>
      </p:sp>
      <p:sp>
        <p:nvSpPr>
          <p:cNvPr id="4" name="スライド番号プレースホルダー 3">
            <a:extLst>
              <a:ext uri="{FF2B5EF4-FFF2-40B4-BE49-F238E27FC236}">
                <a16:creationId xmlns:a16="http://schemas.microsoft.com/office/drawing/2014/main" id="{42A3DA5F-58CD-456C-B585-29EAB9DA1371}"/>
              </a:ext>
            </a:extLst>
          </p:cNvPr>
          <p:cNvSpPr>
            <a:spLocks noGrp="1"/>
          </p:cNvSpPr>
          <p:nvPr>
            <p:ph type="sldNum" sz="quarter" idx="12"/>
          </p:nvPr>
        </p:nvSpPr>
        <p:spPr/>
        <p:txBody>
          <a:bodyPr/>
          <a:lstStyle/>
          <a:p>
            <a:pPr>
              <a:defRPr/>
            </a:pPr>
            <a:fld id="{FCFDEA67-E62B-4B6E-8B92-052DB81E0317}" type="slidenum">
              <a:rPr lang="en-US" altLang="ja-JP" smtClean="0"/>
              <a:pPr>
                <a:defRPr/>
              </a:pPr>
              <a:t>27</a:t>
            </a:fld>
            <a:endParaRPr lang="en-US" altLang="ja-JP"/>
          </a:p>
        </p:txBody>
      </p:sp>
      <p:pic>
        <p:nvPicPr>
          <p:cNvPr id="3" name="図 2">
            <a:extLst>
              <a:ext uri="{FF2B5EF4-FFF2-40B4-BE49-F238E27FC236}">
                <a16:creationId xmlns:a16="http://schemas.microsoft.com/office/drawing/2014/main" id="{85087555-9DE2-48D1-BE70-362EF8BD3393}"/>
              </a:ext>
            </a:extLst>
          </p:cNvPr>
          <p:cNvPicPr>
            <a:picLocks noChangeAspect="1"/>
          </p:cNvPicPr>
          <p:nvPr/>
        </p:nvPicPr>
        <p:blipFill>
          <a:blip r:embed="rId3"/>
          <a:stretch>
            <a:fillRect/>
          </a:stretch>
        </p:blipFill>
        <p:spPr>
          <a:xfrm>
            <a:off x="377280" y="1124744"/>
            <a:ext cx="8389440" cy="5112567"/>
          </a:xfrm>
          <a:prstGeom prst="rect">
            <a:avLst/>
          </a:prstGeom>
        </p:spPr>
      </p:pic>
    </p:spTree>
    <p:extLst>
      <p:ext uri="{BB962C8B-B14F-4D97-AF65-F5344CB8AC3E}">
        <p14:creationId xmlns:p14="http://schemas.microsoft.com/office/powerpoint/2010/main" val="4291980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0525B-40FB-47AA-81ED-3F3578002B10}"/>
              </a:ext>
            </a:extLst>
          </p:cNvPr>
          <p:cNvSpPr>
            <a:spLocks noGrp="1"/>
          </p:cNvSpPr>
          <p:nvPr>
            <p:ph type="title"/>
          </p:nvPr>
        </p:nvSpPr>
        <p:spPr/>
        <p:txBody>
          <a:bodyPr/>
          <a:lstStyle/>
          <a:p>
            <a:r>
              <a:rPr kumimoji="1" lang="ja-JP" altLang="en-US" dirty="0"/>
              <a:t>下水道事業経営戦略の取り組み状況（事業面２）</a:t>
            </a:r>
          </a:p>
        </p:txBody>
      </p:sp>
      <p:sp>
        <p:nvSpPr>
          <p:cNvPr id="4" name="スライド番号プレースホルダー 3">
            <a:extLst>
              <a:ext uri="{FF2B5EF4-FFF2-40B4-BE49-F238E27FC236}">
                <a16:creationId xmlns:a16="http://schemas.microsoft.com/office/drawing/2014/main" id="{42A3DA5F-58CD-456C-B585-29EAB9DA1371}"/>
              </a:ext>
            </a:extLst>
          </p:cNvPr>
          <p:cNvSpPr>
            <a:spLocks noGrp="1"/>
          </p:cNvSpPr>
          <p:nvPr>
            <p:ph type="sldNum" sz="quarter" idx="12"/>
          </p:nvPr>
        </p:nvSpPr>
        <p:spPr/>
        <p:txBody>
          <a:bodyPr/>
          <a:lstStyle/>
          <a:p>
            <a:pPr>
              <a:defRPr/>
            </a:pPr>
            <a:fld id="{FCFDEA67-E62B-4B6E-8B92-052DB81E0317}" type="slidenum">
              <a:rPr lang="en-US" altLang="ja-JP" smtClean="0"/>
              <a:pPr>
                <a:defRPr/>
              </a:pPr>
              <a:t>28</a:t>
            </a:fld>
            <a:endParaRPr lang="en-US" altLang="ja-JP"/>
          </a:p>
        </p:txBody>
      </p:sp>
      <p:pic>
        <p:nvPicPr>
          <p:cNvPr id="5" name="図 4">
            <a:extLst>
              <a:ext uri="{FF2B5EF4-FFF2-40B4-BE49-F238E27FC236}">
                <a16:creationId xmlns:a16="http://schemas.microsoft.com/office/drawing/2014/main" id="{F03518AE-5C78-4E07-95CB-91C1A6246055}"/>
              </a:ext>
            </a:extLst>
          </p:cNvPr>
          <p:cNvPicPr>
            <a:picLocks noChangeAspect="1"/>
          </p:cNvPicPr>
          <p:nvPr/>
        </p:nvPicPr>
        <p:blipFill>
          <a:blip r:embed="rId3"/>
          <a:stretch>
            <a:fillRect/>
          </a:stretch>
        </p:blipFill>
        <p:spPr>
          <a:xfrm>
            <a:off x="251520" y="1196752"/>
            <a:ext cx="8352928" cy="4968553"/>
          </a:xfrm>
          <a:prstGeom prst="rect">
            <a:avLst/>
          </a:prstGeom>
        </p:spPr>
      </p:pic>
    </p:spTree>
    <p:extLst>
      <p:ext uri="{BB962C8B-B14F-4D97-AF65-F5344CB8AC3E}">
        <p14:creationId xmlns:p14="http://schemas.microsoft.com/office/powerpoint/2010/main" val="2863845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0525B-40FB-47AA-81ED-3F3578002B10}"/>
              </a:ext>
            </a:extLst>
          </p:cNvPr>
          <p:cNvSpPr>
            <a:spLocks noGrp="1"/>
          </p:cNvSpPr>
          <p:nvPr>
            <p:ph type="title"/>
          </p:nvPr>
        </p:nvSpPr>
        <p:spPr/>
        <p:txBody>
          <a:bodyPr/>
          <a:lstStyle/>
          <a:p>
            <a:r>
              <a:rPr kumimoji="1" lang="ja-JP" altLang="en-US" dirty="0"/>
              <a:t>下水道事業経営戦略の取り組み状況（財政面１）</a:t>
            </a:r>
          </a:p>
        </p:txBody>
      </p:sp>
      <p:sp>
        <p:nvSpPr>
          <p:cNvPr id="4" name="スライド番号プレースホルダー 3">
            <a:extLst>
              <a:ext uri="{FF2B5EF4-FFF2-40B4-BE49-F238E27FC236}">
                <a16:creationId xmlns:a16="http://schemas.microsoft.com/office/drawing/2014/main" id="{42A3DA5F-58CD-456C-B585-29EAB9DA1371}"/>
              </a:ext>
            </a:extLst>
          </p:cNvPr>
          <p:cNvSpPr>
            <a:spLocks noGrp="1"/>
          </p:cNvSpPr>
          <p:nvPr>
            <p:ph type="sldNum" sz="quarter" idx="12"/>
          </p:nvPr>
        </p:nvSpPr>
        <p:spPr/>
        <p:txBody>
          <a:bodyPr/>
          <a:lstStyle/>
          <a:p>
            <a:pPr>
              <a:defRPr/>
            </a:pPr>
            <a:fld id="{FCFDEA67-E62B-4B6E-8B92-052DB81E0317}" type="slidenum">
              <a:rPr lang="en-US" altLang="ja-JP" smtClean="0"/>
              <a:pPr>
                <a:defRPr/>
              </a:pPr>
              <a:t>29</a:t>
            </a:fld>
            <a:endParaRPr lang="en-US" altLang="ja-JP"/>
          </a:p>
        </p:txBody>
      </p:sp>
      <p:pic>
        <p:nvPicPr>
          <p:cNvPr id="6" name="図 5">
            <a:extLst>
              <a:ext uri="{FF2B5EF4-FFF2-40B4-BE49-F238E27FC236}">
                <a16:creationId xmlns:a16="http://schemas.microsoft.com/office/drawing/2014/main" id="{21E792F7-2332-458E-9679-27E46D5E5B20}"/>
              </a:ext>
            </a:extLst>
          </p:cNvPr>
          <p:cNvPicPr>
            <a:picLocks noChangeAspect="1"/>
          </p:cNvPicPr>
          <p:nvPr/>
        </p:nvPicPr>
        <p:blipFill>
          <a:blip r:embed="rId3"/>
          <a:stretch>
            <a:fillRect/>
          </a:stretch>
        </p:blipFill>
        <p:spPr>
          <a:xfrm>
            <a:off x="251520" y="1052736"/>
            <a:ext cx="8569772" cy="5184575"/>
          </a:xfrm>
          <a:prstGeom prst="rect">
            <a:avLst/>
          </a:prstGeom>
        </p:spPr>
      </p:pic>
    </p:spTree>
    <p:extLst>
      <p:ext uri="{BB962C8B-B14F-4D97-AF65-F5344CB8AC3E}">
        <p14:creationId xmlns:p14="http://schemas.microsoft.com/office/powerpoint/2010/main" val="317973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F7AF3A-CAEC-463E-9637-6967C4184EE9}"/>
              </a:ext>
            </a:extLst>
          </p:cNvPr>
          <p:cNvSpPr>
            <a:spLocks noGrp="1"/>
          </p:cNvSpPr>
          <p:nvPr>
            <p:ph type="title"/>
          </p:nvPr>
        </p:nvSpPr>
        <p:spPr/>
        <p:txBody>
          <a:bodyPr/>
          <a:lstStyle/>
          <a:p>
            <a:r>
              <a:rPr kumimoji="1" lang="ja-JP" altLang="en-US" dirty="0"/>
              <a:t>下水道使用料の水準の検討について（背景１）</a:t>
            </a:r>
          </a:p>
        </p:txBody>
      </p:sp>
      <p:sp>
        <p:nvSpPr>
          <p:cNvPr id="4" name="スライド番号プレースホルダー 3">
            <a:extLst>
              <a:ext uri="{FF2B5EF4-FFF2-40B4-BE49-F238E27FC236}">
                <a16:creationId xmlns:a16="http://schemas.microsoft.com/office/drawing/2014/main" id="{CFBBD8AC-13F4-421A-8B23-0171250CCC73}"/>
              </a:ext>
            </a:extLst>
          </p:cNvPr>
          <p:cNvSpPr>
            <a:spLocks noGrp="1"/>
          </p:cNvSpPr>
          <p:nvPr>
            <p:ph type="sldNum" sz="quarter" idx="12"/>
          </p:nvPr>
        </p:nvSpPr>
        <p:spPr/>
        <p:txBody>
          <a:bodyPr/>
          <a:lstStyle/>
          <a:p>
            <a:pPr>
              <a:defRPr/>
            </a:pPr>
            <a:fld id="{FCFDEA67-E62B-4B6E-8B92-052DB81E0317}" type="slidenum">
              <a:rPr lang="en-US" altLang="ja-JP" smtClean="0"/>
              <a:pPr>
                <a:defRPr/>
              </a:pPr>
              <a:t>3</a:t>
            </a:fld>
            <a:endParaRPr lang="en-US" altLang="ja-JP"/>
          </a:p>
        </p:txBody>
      </p:sp>
      <p:sp>
        <p:nvSpPr>
          <p:cNvPr id="14" name="吹き出し: 四角形 13">
            <a:extLst>
              <a:ext uri="{FF2B5EF4-FFF2-40B4-BE49-F238E27FC236}">
                <a16:creationId xmlns:a16="http://schemas.microsoft.com/office/drawing/2014/main" id="{58FCE5DF-A0A4-4C0C-9CB5-1ACDE46F3DE9}"/>
              </a:ext>
            </a:extLst>
          </p:cNvPr>
          <p:cNvSpPr/>
          <p:nvPr/>
        </p:nvSpPr>
        <p:spPr>
          <a:xfrm>
            <a:off x="9514370" y="2007154"/>
            <a:ext cx="3869502" cy="861458"/>
          </a:xfrm>
          <a:prstGeom prst="wedgeRectCallout">
            <a:avLst>
              <a:gd name="adj1" fmla="val -21749"/>
              <a:gd name="adj2" fmla="val -75059"/>
            </a:avLst>
          </a:prstGeom>
          <a:solidFill>
            <a:sysClr val="window" lastClr="FFFFFF"/>
          </a:solidFill>
          <a:ln w="12700" cap="flat" cmpd="sng" algn="ctr">
            <a:solidFill>
              <a:schemeClr val="tx1"/>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汚水処理費（使用料対象経費）のうち、</a:t>
            </a:r>
            <a:endParaRPr kumimoji="1" lang="en-US" altLang="ja-JP" sz="18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0000FF"/>
                </a:solidFill>
                <a:effectLst/>
                <a:uLnTx/>
                <a:uFillTx/>
                <a:latin typeface="BIZ UDP明朝 Medium" panose="02020500000000000000" pitchFamily="18" charset="-128"/>
                <a:ea typeface="BIZ UDP明朝 Medium" panose="02020500000000000000" pitchFamily="18" charset="-128"/>
                <a:cs typeface="+mn-cs"/>
              </a:rPr>
              <a:t>下水道使用料の割合（</a:t>
            </a:r>
            <a:r>
              <a:rPr kumimoji="1" lang="en-US" altLang="ja-JP" sz="1800" b="0" i="0" u="none" strike="noStrike" kern="0" cap="none" spc="0" normalizeH="0" baseline="0" noProof="0" dirty="0">
                <a:ln>
                  <a:noFill/>
                </a:ln>
                <a:solidFill>
                  <a:srgbClr val="0000FF"/>
                </a:solidFill>
                <a:effectLst/>
                <a:uLnTx/>
                <a:uFillTx/>
                <a:latin typeface="BIZ UDP明朝 Medium" panose="02020500000000000000" pitchFamily="18" charset="-128"/>
                <a:ea typeface="BIZ UDP明朝 Medium" panose="02020500000000000000" pitchFamily="18" charset="-128"/>
                <a:cs typeface="+mn-cs"/>
              </a:rPr>
              <a:t>59.12%)</a:t>
            </a:r>
            <a:endParaRPr kumimoji="1" lang="ja-JP" altLang="en-US" sz="2000" b="1" i="0" u="none" strike="noStrike" kern="0" cap="none" spc="0" normalizeH="0" baseline="0" noProof="0" dirty="0">
              <a:ln>
                <a:noFill/>
              </a:ln>
              <a:solidFill>
                <a:srgbClr val="0000FF"/>
              </a:solidFill>
              <a:effectLst/>
              <a:uLnTx/>
              <a:uFillTx/>
              <a:latin typeface="BIZ UDP明朝 Medium" panose="02020500000000000000" pitchFamily="18" charset="-128"/>
              <a:ea typeface="BIZ UDP明朝 Medium" panose="02020500000000000000" pitchFamily="18" charset="-128"/>
              <a:cs typeface="+mn-cs"/>
            </a:endParaRPr>
          </a:p>
        </p:txBody>
      </p:sp>
      <p:sp>
        <p:nvSpPr>
          <p:cNvPr id="17" name="吹き出し: 四角形 16">
            <a:extLst>
              <a:ext uri="{FF2B5EF4-FFF2-40B4-BE49-F238E27FC236}">
                <a16:creationId xmlns:a16="http://schemas.microsoft.com/office/drawing/2014/main" id="{DE1B762F-849B-4CEB-B6F2-2B2EC0B29BB8}"/>
              </a:ext>
            </a:extLst>
          </p:cNvPr>
          <p:cNvSpPr/>
          <p:nvPr/>
        </p:nvSpPr>
        <p:spPr>
          <a:xfrm>
            <a:off x="9773854" y="5620961"/>
            <a:ext cx="3459022" cy="1118726"/>
          </a:xfrm>
          <a:prstGeom prst="wedgeRectCallout">
            <a:avLst>
              <a:gd name="adj1" fmla="val -21631"/>
              <a:gd name="adj2" fmla="val -72731"/>
            </a:avLst>
          </a:prstGeom>
          <a:solidFill>
            <a:sysClr val="window" lastClr="FFFFFF"/>
          </a:solidFill>
          <a:ln w="12700" cap="flat" cmpd="sng" algn="ctr">
            <a:solidFill>
              <a:srgbClr val="FF0000"/>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使用料収入が不足しているため、</a:t>
            </a:r>
            <a:endParaRPr kumimoji="1" lang="en-US" altLang="ja-JP" sz="18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一般会計より補てんしている額</a:t>
            </a:r>
            <a:endParaRPr kumimoji="1" lang="en-US" altLang="ja-JP" sz="18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800" kern="0" dirty="0">
                <a:solidFill>
                  <a:srgbClr val="FF0000"/>
                </a:solidFill>
                <a:latin typeface="BIZ UDP明朝 Medium" panose="02020500000000000000" pitchFamily="18" charset="-128"/>
                <a:ea typeface="BIZ UDP明朝 Medium" panose="02020500000000000000" pitchFamily="18" charset="-128"/>
              </a:rPr>
              <a:t>３億</a:t>
            </a:r>
            <a:r>
              <a:rPr lang="en-US" altLang="ja-JP" sz="1800" kern="0" dirty="0">
                <a:solidFill>
                  <a:srgbClr val="FF0000"/>
                </a:solidFill>
                <a:latin typeface="BIZ UDP明朝 Medium" panose="02020500000000000000" pitchFamily="18" charset="-128"/>
                <a:ea typeface="BIZ UDP明朝 Medium" panose="02020500000000000000" pitchFamily="18" charset="-128"/>
              </a:rPr>
              <a:t>5,724</a:t>
            </a:r>
            <a:r>
              <a:rPr lang="ja-JP" altLang="en-US" sz="1800" kern="0" dirty="0">
                <a:solidFill>
                  <a:srgbClr val="FF0000"/>
                </a:solidFill>
                <a:latin typeface="BIZ UDP明朝 Medium" panose="02020500000000000000" pitchFamily="18" charset="-128"/>
                <a:ea typeface="BIZ UDP明朝 Medium" panose="02020500000000000000" pitchFamily="18" charset="-128"/>
              </a:rPr>
              <a:t>万円（３１％）</a:t>
            </a:r>
            <a:endParaRPr kumimoji="1" lang="ja-JP" altLang="en-US" sz="1800" b="0" i="0" u="none"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endParaRPr>
          </a:p>
        </p:txBody>
      </p:sp>
      <p:sp>
        <p:nvSpPr>
          <p:cNvPr id="15" name="正方形/長方形 14">
            <a:extLst>
              <a:ext uri="{FF2B5EF4-FFF2-40B4-BE49-F238E27FC236}">
                <a16:creationId xmlns:a16="http://schemas.microsoft.com/office/drawing/2014/main" id="{A95556DF-F93A-4C87-9481-D6FD23FE8848}"/>
              </a:ext>
            </a:extLst>
          </p:cNvPr>
          <p:cNvSpPr/>
          <p:nvPr/>
        </p:nvSpPr>
        <p:spPr>
          <a:xfrm>
            <a:off x="9586703" y="4269296"/>
            <a:ext cx="8343606" cy="861458"/>
          </a:xfrm>
          <a:prstGeom prst="rect">
            <a:avLst/>
          </a:prstGeom>
          <a:solidFill>
            <a:schemeClr val="bg1"/>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下水道事業における汚水処理費用は、受益者負担等に基づく汚水私費の原則から、基本的に使用料収入等の下水道事業の経営に伴う収入で賄うべきものとされている。</a:t>
            </a:r>
          </a:p>
        </p:txBody>
      </p:sp>
      <p:pic>
        <p:nvPicPr>
          <p:cNvPr id="10" name="図 9">
            <a:extLst>
              <a:ext uri="{FF2B5EF4-FFF2-40B4-BE49-F238E27FC236}">
                <a16:creationId xmlns:a16="http://schemas.microsoft.com/office/drawing/2014/main" id="{E1739704-D41F-4574-AE35-D57B7B67E374}"/>
              </a:ext>
            </a:extLst>
          </p:cNvPr>
          <p:cNvPicPr>
            <a:picLocks noChangeAspect="1"/>
          </p:cNvPicPr>
          <p:nvPr/>
        </p:nvPicPr>
        <p:blipFill>
          <a:blip r:embed="rId3"/>
          <a:stretch>
            <a:fillRect/>
          </a:stretch>
        </p:blipFill>
        <p:spPr>
          <a:xfrm>
            <a:off x="7298972" y="893432"/>
            <a:ext cx="1667613" cy="274230"/>
          </a:xfrm>
          <a:prstGeom prst="rect">
            <a:avLst/>
          </a:prstGeom>
        </p:spPr>
      </p:pic>
      <p:sp>
        <p:nvSpPr>
          <p:cNvPr id="18" name="吹き出し: 四角形 17">
            <a:extLst>
              <a:ext uri="{FF2B5EF4-FFF2-40B4-BE49-F238E27FC236}">
                <a16:creationId xmlns:a16="http://schemas.microsoft.com/office/drawing/2014/main" id="{5E07F905-0D30-455C-988C-B9E19D3FB412}"/>
              </a:ext>
            </a:extLst>
          </p:cNvPr>
          <p:cNvSpPr/>
          <p:nvPr/>
        </p:nvSpPr>
        <p:spPr>
          <a:xfrm>
            <a:off x="9272165" y="991278"/>
            <a:ext cx="4353913" cy="523683"/>
          </a:xfrm>
          <a:prstGeom prst="wedgeRectCallout">
            <a:avLst>
              <a:gd name="adj1" fmla="val -21749"/>
              <a:gd name="adj2" fmla="val -75059"/>
            </a:avLst>
          </a:prstGeom>
          <a:solidFill>
            <a:sysClr val="window" lastClr="FFFFFF"/>
          </a:solidFill>
          <a:ln w="12700" cap="flat" cmpd="sng" algn="ctr">
            <a:solidFill>
              <a:schemeClr val="tx1"/>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i="0" u="none" strike="noStrike" kern="0" cap="none" spc="0" normalizeH="0" baseline="0" noProof="0" dirty="0">
                <a:ln>
                  <a:noFill/>
                </a:ln>
                <a:solidFill>
                  <a:srgbClr val="0000FF"/>
                </a:solidFill>
                <a:effectLst/>
                <a:uLnTx/>
                <a:uFillTx/>
                <a:latin typeface="BIZ UDP明朝 Medium" panose="02020500000000000000" pitchFamily="18" charset="-128"/>
                <a:ea typeface="BIZ UDP明朝 Medium" panose="02020500000000000000" pitchFamily="18" charset="-128"/>
                <a:cs typeface="+mn-cs"/>
              </a:rPr>
              <a:t>下水道使用料の割合を増やす必要がある。</a:t>
            </a:r>
            <a:endParaRPr kumimoji="1" lang="ja-JP" altLang="en-US" sz="20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p:txBody>
      </p:sp>
      <p:sp>
        <p:nvSpPr>
          <p:cNvPr id="22" name="吹き出し: 四角形 21">
            <a:extLst>
              <a:ext uri="{FF2B5EF4-FFF2-40B4-BE49-F238E27FC236}">
                <a16:creationId xmlns:a16="http://schemas.microsoft.com/office/drawing/2014/main" id="{10FCAAEE-6571-4A33-AD22-6BCD01DAD101}"/>
              </a:ext>
            </a:extLst>
          </p:cNvPr>
          <p:cNvSpPr/>
          <p:nvPr/>
        </p:nvSpPr>
        <p:spPr>
          <a:xfrm>
            <a:off x="2135384" y="4837334"/>
            <a:ext cx="5388944" cy="338253"/>
          </a:xfrm>
          <a:prstGeom prst="wedgeRectCallout">
            <a:avLst>
              <a:gd name="adj1" fmla="val -20099"/>
              <a:gd name="adj2" fmla="val 73793"/>
            </a:avLst>
          </a:prstGeom>
          <a:solidFill>
            <a:schemeClr val="bg1"/>
          </a:solidFill>
          <a:ln w="12700" cap="flat" cmpd="sng" algn="ctr">
            <a:solidFill>
              <a:schemeClr val="tx1"/>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a:t>
            </a:r>
            <a:r>
              <a:rPr kumimoji="1" lang="ja-JP" altLang="en-US" sz="1800" b="1"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下水道使用料（経費回収率）の水準の検討が必要</a:t>
            </a:r>
            <a:endParaRPr kumimoji="1" lang="ja-JP" altLang="en-US"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endParaRPr>
          </a:p>
        </p:txBody>
      </p:sp>
      <p:pic>
        <p:nvPicPr>
          <p:cNvPr id="27" name="図 26">
            <a:extLst>
              <a:ext uri="{FF2B5EF4-FFF2-40B4-BE49-F238E27FC236}">
                <a16:creationId xmlns:a16="http://schemas.microsoft.com/office/drawing/2014/main" id="{E84AA7E1-7B42-4C1F-8FF1-8946105E87A5}"/>
              </a:ext>
            </a:extLst>
          </p:cNvPr>
          <p:cNvPicPr>
            <a:picLocks noChangeAspect="1"/>
          </p:cNvPicPr>
          <p:nvPr/>
        </p:nvPicPr>
        <p:blipFill>
          <a:blip r:embed="rId4"/>
          <a:stretch>
            <a:fillRect/>
          </a:stretch>
        </p:blipFill>
        <p:spPr>
          <a:xfrm>
            <a:off x="4902928" y="2646194"/>
            <a:ext cx="3694740" cy="1303356"/>
          </a:xfrm>
          <a:prstGeom prst="rect">
            <a:avLst/>
          </a:prstGeom>
        </p:spPr>
      </p:pic>
      <p:pic>
        <p:nvPicPr>
          <p:cNvPr id="30" name="図 29">
            <a:extLst>
              <a:ext uri="{FF2B5EF4-FFF2-40B4-BE49-F238E27FC236}">
                <a16:creationId xmlns:a16="http://schemas.microsoft.com/office/drawing/2014/main" id="{95BEBCC6-7DFD-47CB-80DE-1061BB49AEDA}"/>
              </a:ext>
            </a:extLst>
          </p:cNvPr>
          <p:cNvPicPr>
            <a:picLocks noChangeAspect="1"/>
          </p:cNvPicPr>
          <p:nvPr/>
        </p:nvPicPr>
        <p:blipFill>
          <a:blip r:embed="rId5"/>
          <a:stretch>
            <a:fillRect/>
          </a:stretch>
        </p:blipFill>
        <p:spPr>
          <a:xfrm>
            <a:off x="493207" y="2644108"/>
            <a:ext cx="3993226" cy="1303356"/>
          </a:xfrm>
          <a:prstGeom prst="rect">
            <a:avLst/>
          </a:prstGeom>
        </p:spPr>
      </p:pic>
      <p:sp>
        <p:nvSpPr>
          <p:cNvPr id="31" name="吹き出し: 四角形 30">
            <a:extLst>
              <a:ext uri="{FF2B5EF4-FFF2-40B4-BE49-F238E27FC236}">
                <a16:creationId xmlns:a16="http://schemas.microsoft.com/office/drawing/2014/main" id="{9AFCA4F0-79D6-41F6-BA7E-B8424138A551}"/>
              </a:ext>
            </a:extLst>
          </p:cNvPr>
          <p:cNvSpPr/>
          <p:nvPr/>
        </p:nvSpPr>
        <p:spPr>
          <a:xfrm>
            <a:off x="12452219" y="222671"/>
            <a:ext cx="5297245" cy="508999"/>
          </a:xfrm>
          <a:prstGeom prst="wedgeRectCallout">
            <a:avLst>
              <a:gd name="adj1" fmla="val -21749"/>
              <a:gd name="adj2" fmla="val -75059"/>
            </a:avLst>
          </a:prstGeom>
          <a:solidFill>
            <a:sysClr val="window" lastClr="FFFFFF"/>
          </a:solidFill>
          <a:ln w="12700" cap="flat" cmpd="sng" algn="ctr">
            <a:solidFill>
              <a:schemeClr val="tx1"/>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i="0" u="none"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rPr>
              <a:t>補てん収入（税金補てん）の割合を減らす必要がある。</a:t>
            </a:r>
            <a:endParaRPr kumimoji="1" lang="ja-JP" altLang="en-US" sz="2000" i="0" u="none" strike="noStrike" kern="0" cap="none" spc="0" normalizeH="0" baseline="0" noProof="0" dirty="0">
              <a:ln>
                <a:noFill/>
              </a:ln>
              <a:solidFill>
                <a:srgbClr val="FF0000"/>
              </a:solidFill>
              <a:effectLst/>
              <a:uLnTx/>
              <a:uFillTx/>
              <a:latin typeface="BIZ UDP明朝 Medium" panose="02020500000000000000" pitchFamily="18" charset="-128"/>
              <a:ea typeface="BIZ UDP明朝 Medium" panose="02020500000000000000" pitchFamily="18" charset="-128"/>
              <a:cs typeface="+mn-cs"/>
            </a:endParaRPr>
          </a:p>
        </p:txBody>
      </p:sp>
      <p:sp>
        <p:nvSpPr>
          <p:cNvPr id="38" name="正方形/長方形 37">
            <a:extLst>
              <a:ext uri="{FF2B5EF4-FFF2-40B4-BE49-F238E27FC236}">
                <a16:creationId xmlns:a16="http://schemas.microsoft.com/office/drawing/2014/main" id="{B319140A-11C5-48A9-BF42-1C5F765456A5}"/>
              </a:ext>
            </a:extLst>
          </p:cNvPr>
          <p:cNvSpPr/>
          <p:nvPr/>
        </p:nvSpPr>
        <p:spPr>
          <a:xfrm>
            <a:off x="14198489" y="2120408"/>
            <a:ext cx="2614871" cy="597744"/>
          </a:xfrm>
          <a:prstGeom prst="rect">
            <a:avLst/>
          </a:prstGeom>
          <a:solidFill>
            <a:schemeClr val="bg1"/>
          </a:solidFill>
          <a:ln w="12700" cap="flat" cmpd="sng" algn="ctr">
            <a:no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cs typeface="+mn-cs"/>
              </a:rPr>
              <a:t>経費回収率の改善が必要</a:t>
            </a:r>
          </a:p>
        </p:txBody>
      </p:sp>
      <p:pic>
        <p:nvPicPr>
          <p:cNvPr id="40" name="図 39">
            <a:extLst>
              <a:ext uri="{FF2B5EF4-FFF2-40B4-BE49-F238E27FC236}">
                <a16:creationId xmlns:a16="http://schemas.microsoft.com/office/drawing/2014/main" id="{01CFC364-593D-40A8-8D68-810C43EBE46D}"/>
              </a:ext>
            </a:extLst>
          </p:cNvPr>
          <p:cNvPicPr>
            <a:picLocks noChangeAspect="1"/>
          </p:cNvPicPr>
          <p:nvPr/>
        </p:nvPicPr>
        <p:blipFill>
          <a:blip r:embed="rId6"/>
          <a:stretch>
            <a:fillRect/>
          </a:stretch>
        </p:blipFill>
        <p:spPr>
          <a:xfrm>
            <a:off x="12873181" y="3121821"/>
            <a:ext cx="719390" cy="185573"/>
          </a:xfrm>
          <a:prstGeom prst="rect">
            <a:avLst/>
          </a:prstGeom>
        </p:spPr>
      </p:pic>
      <p:pic>
        <p:nvPicPr>
          <p:cNvPr id="6" name="図 5">
            <a:extLst>
              <a:ext uri="{FF2B5EF4-FFF2-40B4-BE49-F238E27FC236}">
                <a16:creationId xmlns:a16="http://schemas.microsoft.com/office/drawing/2014/main" id="{1B5652A4-AA3F-4912-B153-1E9259A553E6}"/>
              </a:ext>
            </a:extLst>
          </p:cNvPr>
          <p:cNvPicPr>
            <a:picLocks noChangeAspect="1"/>
          </p:cNvPicPr>
          <p:nvPr/>
        </p:nvPicPr>
        <p:blipFill>
          <a:blip r:embed="rId7"/>
          <a:stretch>
            <a:fillRect/>
          </a:stretch>
        </p:blipFill>
        <p:spPr>
          <a:xfrm>
            <a:off x="252312" y="5719772"/>
            <a:ext cx="4031655" cy="579482"/>
          </a:xfrm>
          <a:prstGeom prst="rect">
            <a:avLst/>
          </a:prstGeom>
        </p:spPr>
      </p:pic>
      <p:pic>
        <p:nvPicPr>
          <p:cNvPr id="9" name="図 8">
            <a:extLst>
              <a:ext uri="{FF2B5EF4-FFF2-40B4-BE49-F238E27FC236}">
                <a16:creationId xmlns:a16="http://schemas.microsoft.com/office/drawing/2014/main" id="{C3CF240A-7520-491A-B5EE-53D65088CFF7}"/>
              </a:ext>
            </a:extLst>
          </p:cNvPr>
          <p:cNvPicPr>
            <a:picLocks noChangeAspect="1"/>
          </p:cNvPicPr>
          <p:nvPr/>
        </p:nvPicPr>
        <p:blipFill>
          <a:blip r:embed="rId8"/>
          <a:stretch>
            <a:fillRect/>
          </a:stretch>
        </p:blipFill>
        <p:spPr>
          <a:xfrm>
            <a:off x="9620683" y="3390527"/>
            <a:ext cx="6504996" cy="488044"/>
          </a:xfrm>
          <a:prstGeom prst="rect">
            <a:avLst/>
          </a:prstGeom>
        </p:spPr>
      </p:pic>
      <p:pic>
        <p:nvPicPr>
          <p:cNvPr id="11" name="図 10">
            <a:extLst>
              <a:ext uri="{FF2B5EF4-FFF2-40B4-BE49-F238E27FC236}">
                <a16:creationId xmlns:a16="http://schemas.microsoft.com/office/drawing/2014/main" id="{1FD3F03F-6D24-45DC-B735-DAB1B0797505}"/>
              </a:ext>
            </a:extLst>
          </p:cNvPr>
          <p:cNvPicPr>
            <a:picLocks noChangeAspect="1"/>
          </p:cNvPicPr>
          <p:nvPr/>
        </p:nvPicPr>
        <p:blipFill>
          <a:blip r:embed="rId9"/>
          <a:stretch>
            <a:fillRect/>
          </a:stretch>
        </p:blipFill>
        <p:spPr>
          <a:xfrm>
            <a:off x="11648700" y="3951258"/>
            <a:ext cx="1584176" cy="269836"/>
          </a:xfrm>
          <a:prstGeom prst="rect">
            <a:avLst/>
          </a:prstGeom>
        </p:spPr>
      </p:pic>
      <p:pic>
        <p:nvPicPr>
          <p:cNvPr id="12" name="図 11">
            <a:extLst>
              <a:ext uri="{FF2B5EF4-FFF2-40B4-BE49-F238E27FC236}">
                <a16:creationId xmlns:a16="http://schemas.microsoft.com/office/drawing/2014/main" id="{70FF6658-F095-4FC4-81E9-C5A66A746137}"/>
              </a:ext>
            </a:extLst>
          </p:cNvPr>
          <p:cNvPicPr>
            <a:picLocks noChangeAspect="1"/>
          </p:cNvPicPr>
          <p:nvPr/>
        </p:nvPicPr>
        <p:blipFill>
          <a:blip r:embed="rId10"/>
          <a:stretch>
            <a:fillRect/>
          </a:stretch>
        </p:blipFill>
        <p:spPr>
          <a:xfrm>
            <a:off x="10571059" y="5367684"/>
            <a:ext cx="2192416" cy="269836"/>
          </a:xfrm>
          <a:prstGeom prst="rect">
            <a:avLst/>
          </a:prstGeom>
        </p:spPr>
      </p:pic>
      <p:pic>
        <p:nvPicPr>
          <p:cNvPr id="13" name="図 12">
            <a:extLst>
              <a:ext uri="{FF2B5EF4-FFF2-40B4-BE49-F238E27FC236}">
                <a16:creationId xmlns:a16="http://schemas.microsoft.com/office/drawing/2014/main" id="{F3B2F954-8634-43F4-980C-6BE2D81675E5}"/>
              </a:ext>
            </a:extLst>
          </p:cNvPr>
          <p:cNvPicPr>
            <a:picLocks noChangeAspect="1"/>
          </p:cNvPicPr>
          <p:nvPr/>
        </p:nvPicPr>
        <p:blipFill>
          <a:blip r:embed="rId11"/>
          <a:stretch>
            <a:fillRect/>
          </a:stretch>
        </p:blipFill>
        <p:spPr>
          <a:xfrm>
            <a:off x="10605214" y="3851613"/>
            <a:ext cx="1585097" cy="191702"/>
          </a:xfrm>
          <a:prstGeom prst="rect">
            <a:avLst/>
          </a:prstGeom>
        </p:spPr>
      </p:pic>
      <p:pic>
        <p:nvPicPr>
          <p:cNvPr id="8" name="図 7">
            <a:extLst>
              <a:ext uri="{FF2B5EF4-FFF2-40B4-BE49-F238E27FC236}">
                <a16:creationId xmlns:a16="http://schemas.microsoft.com/office/drawing/2014/main" id="{9377F1F0-E610-4EA0-B90C-14A0CC7B4EB3}"/>
              </a:ext>
            </a:extLst>
          </p:cNvPr>
          <p:cNvPicPr>
            <a:picLocks noChangeAspect="1"/>
          </p:cNvPicPr>
          <p:nvPr/>
        </p:nvPicPr>
        <p:blipFill>
          <a:blip r:embed="rId12"/>
          <a:stretch>
            <a:fillRect/>
          </a:stretch>
        </p:blipFill>
        <p:spPr>
          <a:xfrm>
            <a:off x="177415" y="781278"/>
            <a:ext cx="6122777" cy="460174"/>
          </a:xfrm>
          <a:prstGeom prst="rect">
            <a:avLst/>
          </a:prstGeom>
        </p:spPr>
      </p:pic>
      <p:pic>
        <p:nvPicPr>
          <p:cNvPr id="21" name="図 20">
            <a:extLst>
              <a:ext uri="{FF2B5EF4-FFF2-40B4-BE49-F238E27FC236}">
                <a16:creationId xmlns:a16="http://schemas.microsoft.com/office/drawing/2014/main" id="{C008B181-AA7F-4B45-80C8-A6E9DEBC7CCF}"/>
              </a:ext>
            </a:extLst>
          </p:cNvPr>
          <p:cNvPicPr>
            <a:picLocks noChangeAspect="1"/>
          </p:cNvPicPr>
          <p:nvPr/>
        </p:nvPicPr>
        <p:blipFill>
          <a:blip r:embed="rId13"/>
          <a:stretch>
            <a:fillRect/>
          </a:stretch>
        </p:blipFill>
        <p:spPr>
          <a:xfrm>
            <a:off x="177415" y="1200115"/>
            <a:ext cx="8643877" cy="1450400"/>
          </a:xfrm>
          <a:prstGeom prst="rect">
            <a:avLst/>
          </a:prstGeom>
        </p:spPr>
      </p:pic>
      <p:pic>
        <p:nvPicPr>
          <p:cNvPr id="34" name="図 33">
            <a:extLst>
              <a:ext uri="{FF2B5EF4-FFF2-40B4-BE49-F238E27FC236}">
                <a16:creationId xmlns:a16="http://schemas.microsoft.com/office/drawing/2014/main" id="{76EF6235-FE04-4DBA-BE5A-49FD72B33670}"/>
              </a:ext>
            </a:extLst>
          </p:cNvPr>
          <p:cNvPicPr>
            <a:picLocks noChangeAspect="1"/>
          </p:cNvPicPr>
          <p:nvPr/>
        </p:nvPicPr>
        <p:blipFill>
          <a:blip r:embed="rId14"/>
          <a:stretch>
            <a:fillRect/>
          </a:stretch>
        </p:blipFill>
        <p:spPr>
          <a:xfrm>
            <a:off x="177415" y="4369012"/>
            <a:ext cx="8343606" cy="414446"/>
          </a:xfrm>
          <a:prstGeom prst="rect">
            <a:avLst/>
          </a:prstGeom>
        </p:spPr>
      </p:pic>
      <p:pic>
        <p:nvPicPr>
          <p:cNvPr id="35" name="図 34">
            <a:extLst>
              <a:ext uri="{FF2B5EF4-FFF2-40B4-BE49-F238E27FC236}">
                <a16:creationId xmlns:a16="http://schemas.microsoft.com/office/drawing/2014/main" id="{7E08A223-8357-4C27-A57B-FBAA013B81FE}"/>
              </a:ext>
            </a:extLst>
          </p:cNvPr>
          <p:cNvPicPr>
            <a:picLocks noChangeAspect="1"/>
          </p:cNvPicPr>
          <p:nvPr/>
        </p:nvPicPr>
        <p:blipFill>
          <a:blip r:embed="rId15"/>
          <a:stretch>
            <a:fillRect/>
          </a:stretch>
        </p:blipFill>
        <p:spPr>
          <a:xfrm>
            <a:off x="4253031" y="5736304"/>
            <a:ext cx="4493362" cy="562949"/>
          </a:xfrm>
          <a:prstGeom prst="rect">
            <a:avLst/>
          </a:prstGeom>
        </p:spPr>
      </p:pic>
      <p:pic>
        <p:nvPicPr>
          <p:cNvPr id="3" name="図 2">
            <a:extLst>
              <a:ext uri="{FF2B5EF4-FFF2-40B4-BE49-F238E27FC236}">
                <a16:creationId xmlns:a16="http://schemas.microsoft.com/office/drawing/2014/main" id="{2357CF1E-0B38-4363-BFE6-19EEBC651D7E}"/>
              </a:ext>
            </a:extLst>
          </p:cNvPr>
          <p:cNvPicPr>
            <a:picLocks noChangeAspect="1"/>
          </p:cNvPicPr>
          <p:nvPr/>
        </p:nvPicPr>
        <p:blipFill>
          <a:blip r:embed="rId16"/>
          <a:stretch>
            <a:fillRect/>
          </a:stretch>
        </p:blipFill>
        <p:spPr>
          <a:xfrm>
            <a:off x="252313" y="3976883"/>
            <a:ext cx="8494080" cy="487055"/>
          </a:xfrm>
          <a:prstGeom prst="rect">
            <a:avLst/>
          </a:prstGeom>
        </p:spPr>
      </p:pic>
      <p:pic>
        <p:nvPicPr>
          <p:cNvPr id="5" name="図 4">
            <a:extLst>
              <a:ext uri="{FF2B5EF4-FFF2-40B4-BE49-F238E27FC236}">
                <a16:creationId xmlns:a16="http://schemas.microsoft.com/office/drawing/2014/main" id="{559E5EFF-816B-488B-A318-DF2C9C4F6FD8}"/>
              </a:ext>
            </a:extLst>
          </p:cNvPr>
          <p:cNvPicPr>
            <a:picLocks noChangeAspect="1"/>
          </p:cNvPicPr>
          <p:nvPr/>
        </p:nvPicPr>
        <p:blipFill>
          <a:blip r:embed="rId17"/>
          <a:stretch>
            <a:fillRect/>
          </a:stretch>
        </p:blipFill>
        <p:spPr>
          <a:xfrm>
            <a:off x="3987276" y="5308140"/>
            <a:ext cx="4791871" cy="349745"/>
          </a:xfrm>
          <a:prstGeom prst="rect">
            <a:avLst/>
          </a:prstGeom>
        </p:spPr>
      </p:pic>
    </p:spTree>
    <p:extLst>
      <p:ext uri="{BB962C8B-B14F-4D97-AF65-F5344CB8AC3E}">
        <p14:creationId xmlns:p14="http://schemas.microsoft.com/office/powerpoint/2010/main" val="2397915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0525B-40FB-47AA-81ED-3F3578002B10}"/>
              </a:ext>
            </a:extLst>
          </p:cNvPr>
          <p:cNvSpPr>
            <a:spLocks noGrp="1"/>
          </p:cNvSpPr>
          <p:nvPr>
            <p:ph type="title"/>
          </p:nvPr>
        </p:nvSpPr>
        <p:spPr/>
        <p:txBody>
          <a:bodyPr/>
          <a:lstStyle/>
          <a:p>
            <a:r>
              <a:rPr kumimoji="1" lang="ja-JP" altLang="en-US" dirty="0"/>
              <a:t>下水道事業経営戦略の取り組み状況（財政面２）</a:t>
            </a:r>
          </a:p>
        </p:txBody>
      </p:sp>
      <p:sp>
        <p:nvSpPr>
          <p:cNvPr id="4" name="スライド番号プレースホルダー 3">
            <a:extLst>
              <a:ext uri="{FF2B5EF4-FFF2-40B4-BE49-F238E27FC236}">
                <a16:creationId xmlns:a16="http://schemas.microsoft.com/office/drawing/2014/main" id="{42A3DA5F-58CD-456C-B585-29EAB9DA1371}"/>
              </a:ext>
            </a:extLst>
          </p:cNvPr>
          <p:cNvSpPr>
            <a:spLocks noGrp="1"/>
          </p:cNvSpPr>
          <p:nvPr>
            <p:ph type="sldNum" sz="quarter" idx="12"/>
          </p:nvPr>
        </p:nvSpPr>
        <p:spPr/>
        <p:txBody>
          <a:bodyPr/>
          <a:lstStyle/>
          <a:p>
            <a:pPr>
              <a:defRPr/>
            </a:pPr>
            <a:fld id="{FCFDEA67-E62B-4B6E-8B92-052DB81E0317}" type="slidenum">
              <a:rPr lang="en-US" altLang="ja-JP" smtClean="0"/>
              <a:pPr>
                <a:defRPr/>
              </a:pPr>
              <a:t>30</a:t>
            </a:fld>
            <a:endParaRPr lang="en-US" altLang="ja-JP"/>
          </a:p>
        </p:txBody>
      </p:sp>
      <p:pic>
        <p:nvPicPr>
          <p:cNvPr id="5" name="図 4">
            <a:extLst>
              <a:ext uri="{FF2B5EF4-FFF2-40B4-BE49-F238E27FC236}">
                <a16:creationId xmlns:a16="http://schemas.microsoft.com/office/drawing/2014/main" id="{4DAB3413-DA9F-4DBB-83A5-3E3E7C2C713C}"/>
              </a:ext>
            </a:extLst>
          </p:cNvPr>
          <p:cNvPicPr>
            <a:picLocks noChangeAspect="1"/>
          </p:cNvPicPr>
          <p:nvPr/>
        </p:nvPicPr>
        <p:blipFill>
          <a:blip r:embed="rId3"/>
          <a:stretch>
            <a:fillRect/>
          </a:stretch>
        </p:blipFill>
        <p:spPr>
          <a:xfrm>
            <a:off x="251520" y="908720"/>
            <a:ext cx="8569772" cy="5328592"/>
          </a:xfrm>
          <a:prstGeom prst="rect">
            <a:avLst/>
          </a:prstGeom>
        </p:spPr>
      </p:pic>
    </p:spTree>
    <p:extLst>
      <p:ext uri="{BB962C8B-B14F-4D97-AF65-F5344CB8AC3E}">
        <p14:creationId xmlns:p14="http://schemas.microsoft.com/office/powerpoint/2010/main" val="2943259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0525B-40FB-47AA-81ED-3F3578002B10}"/>
              </a:ext>
            </a:extLst>
          </p:cNvPr>
          <p:cNvSpPr>
            <a:spLocks noGrp="1"/>
          </p:cNvSpPr>
          <p:nvPr>
            <p:ph type="title"/>
          </p:nvPr>
        </p:nvSpPr>
        <p:spPr/>
        <p:txBody>
          <a:bodyPr/>
          <a:lstStyle/>
          <a:p>
            <a:r>
              <a:rPr kumimoji="1" lang="ja-JP" altLang="en-US" dirty="0"/>
              <a:t>下水道事業経営戦略の取り組み状況（財政面３）</a:t>
            </a:r>
          </a:p>
        </p:txBody>
      </p:sp>
      <p:sp>
        <p:nvSpPr>
          <p:cNvPr id="4" name="スライド番号プレースホルダー 3">
            <a:extLst>
              <a:ext uri="{FF2B5EF4-FFF2-40B4-BE49-F238E27FC236}">
                <a16:creationId xmlns:a16="http://schemas.microsoft.com/office/drawing/2014/main" id="{42A3DA5F-58CD-456C-B585-29EAB9DA1371}"/>
              </a:ext>
            </a:extLst>
          </p:cNvPr>
          <p:cNvSpPr>
            <a:spLocks noGrp="1"/>
          </p:cNvSpPr>
          <p:nvPr>
            <p:ph type="sldNum" sz="quarter" idx="12"/>
          </p:nvPr>
        </p:nvSpPr>
        <p:spPr/>
        <p:txBody>
          <a:bodyPr/>
          <a:lstStyle/>
          <a:p>
            <a:pPr>
              <a:defRPr/>
            </a:pPr>
            <a:fld id="{FCFDEA67-E62B-4B6E-8B92-052DB81E0317}" type="slidenum">
              <a:rPr lang="en-US" altLang="ja-JP" smtClean="0"/>
              <a:pPr>
                <a:defRPr/>
              </a:pPr>
              <a:t>31</a:t>
            </a:fld>
            <a:endParaRPr lang="en-US" altLang="ja-JP"/>
          </a:p>
        </p:txBody>
      </p:sp>
      <p:pic>
        <p:nvPicPr>
          <p:cNvPr id="3" name="図 2">
            <a:extLst>
              <a:ext uri="{FF2B5EF4-FFF2-40B4-BE49-F238E27FC236}">
                <a16:creationId xmlns:a16="http://schemas.microsoft.com/office/drawing/2014/main" id="{25C36202-94B2-46B0-9E81-4632A5F81AD1}"/>
              </a:ext>
            </a:extLst>
          </p:cNvPr>
          <p:cNvPicPr>
            <a:picLocks noChangeAspect="1"/>
          </p:cNvPicPr>
          <p:nvPr/>
        </p:nvPicPr>
        <p:blipFill>
          <a:blip r:embed="rId3"/>
          <a:stretch>
            <a:fillRect/>
          </a:stretch>
        </p:blipFill>
        <p:spPr>
          <a:xfrm>
            <a:off x="251520" y="1196752"/>
            <a:ext cx="8569772" cy="5040559"/>
          </a:xfrm>
          <a:prstGeom prst="rect">
            <a:avLst/>
          </a:prstGeom>
        </p:spPr>
      </p:pic>
    </p:spTree>
    <p:extLst>
      <p:ext uri="{BB962C8B-B14F-4D97-AF65-F5344CB8AC3E}">
        <p14:creationId xmlns:p14="http://schemas.microsoft.com/office/powerpoint/2010/main" val="4253206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0525B-40FB-47AA-81ED-3F3578002B10}"/>
              </a:ext>
            </a:extLst>
          </p:cNvPr>
          <p:cNvSpPr>
            <a:spLocks noGrp="1"/>
          </p:cNvSpPr>
          <p:nvPr>
            <p:ph type="title"/>
          </p:nvPr>
        </p:nvSpPr>
        <p:spPr/>
        <p:txBody>
          <a:bodyPr/>
          <a:lstStyle/>
          <a:p>
            <a:r>
              <a:rPr kumimoji="1" lang="ja-JP" altLang="en-US" dirty="0"/>
              <a:t>下水道事業経営戦略の取り組み状況（財政面４）</a:t>
            </a:r>
          </a:p>
        </p:txBody>
      </p:sp>
      <p:sp>
        <p:nvSpPr>
          <p:cNvPr id="4" name="スライド番号プレースホルダー 3">
            <a:extLst>
              <a:ext uri="{FF2B5EF4-FFF2-40B4-BE49-F238E27FC236}">
                <a16:creationId xmlns:a16="http://schemas.microsoft.com/office/drawing/2014/main" id="{42A3DA5F-58CD-456C-B585-29EAB9DA1371}"/>
              </a:ext>
            </a:extLst>
          </p:cNvPr>
          <p:cNvSpPr>
            <a:spLocks noGrp="1"/>
          </p:cNvSpPr>
          <p:nvPr>
            <p:ph type="sldNum" sz="quarter" idx="12"/>
          </p:nvPr>
        </p:nvSpPr>
        <p:spPr/>
        <p:txBody>
          <a:bodyPr/>
          <a:lstStyle/>
          <a:p>
            <a:pPr>
              <a:defRPr/>
            </a:pPr>
            <a:fld id="{FCFDEA67-E62B-4B6E-8B92-052DB81E0317}" type="slidenum">
              <a:rPr lang="en-US" altLang="ja-JP" smtClean="0"/>
              <a:pPr>
                <a:defRPr/>
              </a:pPr>
              <a:t>32</a:t>
            </a:fld>
            <a:endParaRPr lang="en-US" altLang="ja-JP"/>
          </a:p>
        </p:txBody>
      </p:sp>
      <p:pic>
        <p:nvPicPr>
          <p:cNvPr id="5" name="図 4">
            <a:extLst>
              <a:ext uri="{FF2B5EF4-FFF2-40B4-BE49-F238E27FC236}">
                <a16:creationId xmlns:a16="http://schemas.microsoft.com/office/drawing/2014/main" id="{C386D528-B248-40CB-BD22-6E012D220D25}"/>
              </a:ext>
            </a:extLst>
          </p:cNvPr>
          <p:cNvPicPr>
            <a:picLocks noChangeAspect="1"/>
          </p:cNvPicPr>
          <p:nvPr/>
        </p:nvPicPr>
        <p:blipFill>
          <a:blip r:embed="rId3"/>
          <a:stretch>
            <a:fillRect/>
          </a:stretch>
        </p:blipFill>
        <p:spPr>
          <a:xfrm>
            <a:off x="251520" y="980729"/>
            <a:ext cx="8569772" cy="5256584"/>
          </a:xfrm>
          <a:prstGeom prst="rect">
            <a:avLst/>
          </a:prstGeom>
        </p:spPr>
      </p:pic>
    </p:spTree>
    <p:extLst>
      <p:ext uri="{BB962C8B-B14F-4D97-AF65-F5344CB8AC3E}">
        <p14:creationId xmlns:p14="http://schemas.microsoft.com/office/powerpoint/2010/main" val="91463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60B6714-4066-483C-A903-A13C74FFC589}"/>
              </a:ext>
            </a:extLst>
          </p:cNvPr>
          <p:cNvSpPr>
            <a:spLocks noGrp="1"/>
          </p:cNvSpPr>
          <p:nvPr>
            <p:ph type="title"/>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A25CB7B-D568-41D1-98B7-36C665C13331}"/>
              </a:ext>
            </a:extLst>
          </p:cNvPr>
          <p:cNvSpPr>
            <a:spLocks noGrp="1"/>
          </p:cNvSpPr>
          <p:nvPr>
            <p:ph type="sldNum" sz="quarter" idx="12"/>
          </p:nvPr>
        </p:nvSpPr>
        <p:spPr/>
        <p:txBody>
          <a:bodyPr/>
          <a:lstStyle/>
          <a:p>
            <a:pPr>
              <a:defRPr/>
            </a:pPr>
            <a:fld id="{FCFDEA67-E62B-4B6E-8B92-052DB81E0317}" type="slidenum">
              <a:rPr lang="en-US" altLang="ja-JP" smtClean="0"/>
              <a:pPr>
                <a:defRPr/>
              </a:pPr>
              <a:t>33</a:t>
            </a:fld>
            <a:endParaRPr lang="en-US" altLang="ja-JP"/>
          </a:p>
        </p:txBody>
      </p:sp>
      <p:sp>
        <p:nvSpPr>
          <p:cNvPr id="6" name="Rectangle 22">
            <a:extLst>
              <a:ext uri="{FF2B5EF4-FFF2-40B4-BE49-F238E27FC236}">
                <a16:creationId xmlns:a16="http://schemas.microsoft.com/office/drawing/2014/main" id="{CF6BC1EC-3FF3-4E03-B0AE-9E9F259C59A1}"/>
              </a:ext>
            </a:extLst>
          </p:cNvPr>
          <p:cNvSpPr txBox="1">
            <a:spLocks noChangeArrowheads="1"/>
          </p:cNvSpPr>
          <p:nvPr/>
        </p:nvSpPr>
        <p:spPr bwMode="auto">
          <a:xfrm>
            <a:off x="203200" y="2059633"/>
            <a:ext cx="8713788"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110000"/>
              </a:lnSpc>
              <a:spcBef>
                <a:spcPct val="0"/>
              </a:spcBef>
              <a:spcAft>
                <a:spcPct val="0"/>
              </a:spcAft>
              <a:defRPr sz="3200">
                <a:solidFill>
                  <a:schemeClr val="tx1"/>
                </a:solidFill>
                <a:effectLst>
                  <a:outerShdw blurRad="38100" dist="38100" dir="2700000" algn="tl">
                    <a:srgbClr val="C0C0C0"/>
                  </a:outerShdw>
                </a:effectLst>
                <a:latin typeface="+mj-lt"/>
                <a:ea typeface="+mj-ea"/>
                <a:cs typeface="+mj-cs"/>
              </a:defRPr>
            </a:lvl1pPr>
            <a:lvl2pPr algn="l" rtl="0" eaLnBrk="0" fontAlgn="base" hangingPunct="0">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2pPr>
            <a:lvl3pPr algn="l" rtl="0" eaLnBrk="0" fontAlgn="base" hangingPunct="0">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3pPr>
            <a:lvl4pPr algn="l" rtl="0" eaLnBrk="0" fontAlgn="base" hangingPunct="0">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4pPr>
            <a:lvl5pPr algn="l" rtl="0" eaLnBrk="0" fontAlgn="base" hangingPunct="0">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5pPr>
            <a:lvl6pPr marL="457200" algn="l" rtl="0" fontAlgn="base">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6pPr>
            <a:lvl7pPr marL="914400" algn="l" rtl="0" fontAlgn="base">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7pPr>
            <a:lvl8pPr marL="1371600" algn="l" rtl="0" fontAlgn="base">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8pPr>
            <a:lvl9pPr marL="1828800" algn="l" rtl="0" fontAlgn="base">
              <a:lnSpc>
                <a:spcPct val="110000"/>
              </a:lnSpc>
              <a:spcBef>
                <a:spcPct val="0"/>
              </a:spcBef>
              <a:spcAft>
                <a:spcPct val="0"/>
              </a:spcAft>
              <a:defRPr sz="3200">
                <a:solidFill>
                  <a:schemeClr val="tx1"/>
                </a:solidFill>
                <a:effectLst>
                  <a:outerShdw blurRad="38100" dist="38100" dir="2700000" algn="tl">
                    <a:srgbClr val="C0C0C0"/>
                  </a:outerShdw>
                </a:effectLst>
                <a:latin typeface="HGP創英角ｺﾞｼｯｸUB" pitchFamily="50" charset="-128"/>
                <a:ea typeface="HGP創英角ｺﾞｼｯｸUB" pitchFamily="50" charset="-128"/>
              </a:defRPr>
            </a:lvl9pPr>
          </a:lstStyle>
          <a:p>
            <a:pPr algn="ctr" eaLnBrk="1" hangingPunct="1">
              <a:defRPr/>
            </a:pPr>
            <a:r>
              <a:rPr kumimoji="0" lang="ja-JP" altLang="en-US" sz="3600" kern="0">
                <a:solidFill>
                  <a:srgbClr val="0000FF"/>
                </a:solidFill>
              </a:rPr>
              <a:t>参考資料</a:t>
            </a:r>
            <a:endParaRPr kumimoji="0" lang="ja-JP" altLang="en-US" sz="3600" kern="0" dirty="0">
              <a:solidFill>
                <a:srgbClr val="0000FF"/>
              </a:solidFill>
            </a:endParaRPr>
          </a:p>
        </p:txBody>
      </p:sp>
    </p:spTree>
    <p:extLst>
      <p:ext uri="{BB962C8B-B14F-4D97-AF65-F5344CB8AC3E}">
        <p14:creationId xmlns:p14="http://schemas.microsoft.com/office/powerpoint/2010/main" val="4060999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B523A-4D12-43C2-BA56-073A602B9F35}"/>
              </a:ext>
            </a:extLst>
          </p:cNvPr>
          <p:cNvSpPr>
            <a:spLocks noGrp="1"/>
          </p:cNvSpPr>
          <p:nvPr>
            <p:ph type="title"/>
          </p:nvPr>
        </p:nvSpPr>
        <p:spPr/>
        <p:txBody>
          <a:bodyPr/>
          <a:lstStyle/>
          <a:p>
            <a:r>
              <a:rPr kumimoji="1" lang="ja-JP" altLang="en-US" dirty="0"/>
              <a:t>用語の説明（１）</a:t>
            </a:r>
          </a:p>
        </p:txBody>
      </p:sp>
      <p:sp>
        <p:nvSpPr>
          <p:cNvPr id="4" name="スライド番号プレースホルダー 3">
            <a:extLst>
              <a:ext uri="{FF2B5EF4-FFF2-40B4-BE49-F238E27FC236}">
                <a16:creationId xmlns:a16="http://schemas.microsoft.com/office/drawing/2014/main" id="{53879F9A-A4D8-4E2C-A013-FE97631123DA}"/>
              </a:ext>
            </a:extLst>
          </p:cNvPr>
          <p:cNvSpPr>
            <a:spLocks noGrp="1"/>
          </p:cNvSpPr>
          <p:nvPr>
            <p:ph type="sldNum" sz="quarter" idx="12"/>
          </p:nvPr>
        </p:nvSpPr>
        <p:spPr/>
        <p:txBody>
          <a:bodyPr/>
          <a:lstStyle/>
          <a:p>
            <a:pPr>
              <a:defRPr/>
            </a:pPr>
            <a:fld id="{FCFDEA67-E62B-4B6E-8B92-052DB81E0317}" type="slidenum">
              <a:rPr lang="en-US" altLang="ja-JP" smtClean="0"/>
              <a:pPr>
                <a:defRPr/>
              </a:pPr>
              <a:t>34</a:t>
            </a:fld>
            <a:endParaRPr lang="en-US" altLang="ja-JP"/>
          </a:p>
        </p:txBody>
      </p:sp>
      <p:pic>
        <p:nvPicPr>
          <p:cNvPr id="9" name="図 8">
            <a:extLst>
              <a:ext uri="{FF2B5EF4-FFF2-40B4-BE49-F238E27FC236}">
                <a16:creationId xmlns:a16="http://schemas.microsoft.com/office/drawing/2014/main" id="{6EB57287-0437-4209-8BF8-8278929432FC}"/>
              </a:ext>
            </a:extLst>
          </p:cNvPr>
          <p:cNvPicPr>
            <a:picLocks noChangeAspect="1"/>
          </p:cNvPicPr>
          <p:nvPr/>
        </p:nvPicPr>
        <p:blipFill>
          <a:blip r:embed="rId3"/>
          <a:stretch>
            <a:fillRect/>
          </a:stretch>
        </p:blipFill>
        <p:spPr>
          <a:xfrm>
            <a:off x="251520" y="764703"/>
            <a:ext cx="8569772" cy="5499909"/>
          </a:xfrm>
          <a:prstGeom prst="rect">
            <a:avLst/>
          </a:prstGeom>
        </p:spPr>
      </p:pic>
    </p:spTree>
    <p:extLst>
      <p:ext uri="{BB962C8B-B14F-4D97-AF65-F5344CB8AC3E}">
        <p14:creationId xmlns:p14="http://schemas.microsoft.com/office/powerpoint/2010/main" val="158646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BB523A-4D12-43C2-BA56-073A602B9F35}"/>
              </a:ext>
            </a:extLst>
          </p:cNvPr>
          <p:cNvSpPr>
            <a:spLocks noGrp="1"/>
          </p:cNvSpPr>
          <p:nvPr>
            <p:ph type="title"/>
          </p:nvPr>
        </p:nvSpPr>
        <p:spPr/>
        <p:txBody>
          <a:bodyPr/>
          <a:lstStyle/>
          <a:p>
            <a:r>
              <a:rPr kumimoji="1" lang="ja-JP" altLang="en-US" dirty="0"/>
              <a:t>用語の説明（２）</a:t>
            </a:r>
          </a:p>
        </p:txBody>
      </p:sp>
      <p:sp>
        <p:nvSpPr>
          <p:cNvPr id="4" name="スライド番号プレースホルダー 3">
            <a:extLst>
              <a:ext uri="{FF2B5EF4-FFF2-40B4-BE49-F238E27FC236}">
                <a16:creationId xmlns:a16="http://schemas.microsoft.com/office/drawing/2014/main" id="{53879F9A-A4D8-4E2C-A013-FE97631123DA}"/>
              </a:ext>
            </a:extLst>
          </p:cNvPr>
          <p:cNvSpPr>
            <a:spLocks noGrp="1"/>
          </p:cNvSpPr>
          <p:nvPr>
            <p:ph type="sldNum" sz="quarter" idx="12"/>
          </p:nvPr>
        </p:nvSpPr>
        <p:spPr/>
        <p:txBody>
          <a:bodyPr/>
          <a:lstStyle/>
          <a:p>
            <a:pPr>
              <a:defRPr/>
            </a:pPr>
            <a:fld id="{FCFDEA67-E62B-4B6E-8B92-052DB81E0317}" type="slidenum">
              <a:rPr lang="en-US" altLang="ja-JP" smtClean="0"/>
              <a:pPr>
                <a:defRPr/>
              </a:pPr>
              <a:t>35</a:t>
            </a:fld>
            <a:endParaRPr lang="en-US" altLang="ja-JP"/>
          </a:p>
        </p:txBody>
      </p:sp>
      <p:pic>
        <p:nvPicPr>
          <p:cNvPr id="6" name="図 5">
            <a:extLst>
              <a:ext uri="{FF2B5EF4-FFF2-40B4-BE49-F238E27FC236}">
                <a16:creationId xmlns:a16="http://schemas.microsoft.com/office/drawing/2014/main" id="{EB5AE330-613E-4A0A-A018-54678386CA61}"/>
              </a:ext>
            </a:extLst>
          </p:cNvPr>
          <p:cNvPicPr>
            <a:picLocks noChangeAspect="1"/>
          </p:cNvPicPr>
          <p:nvPr/>
        </p:nvPicPr>
        <p:blipFill>
          <a:blip r:embed="rId3"/>
          <a:stretch>
            <a:fillRect/>
          </a:stretch>
        </p:blipFill>
        <p:spPr>
          <a:xfrm>
            <a:off x="323528" y="764703"/>
            <a:ext cx="8497764" cy="5544617"/>
          </a:xfrm>
          <a:prstGeom prst="rect">
            <a:avLst/>
          </a:prstGeom>
        </p:spPr>
      </p:pic>
    </p:spTree>
    <p:extLst>
      <p:ext uri="{BB962C8B-B14F-4D97-AF65-F5344CB8AC3E}">
        <p14:creationId xmlns:p14="http://schemas.microsoft.com/office/powerpoint/2010/main" val="425445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E2BDF-BA01-45DB-BED0-53F2F184B6A0}"/>
              </a:ext>
            </a:extLst>
          </p:cNvPr>
          <p:cNvSpPr>
            <a:spLocks noGrp="1"/>
          </p:cNvSpPr>
          <p:nvPr>
            <p:ph type="title"/>
          </p:nvPr>
        </p:nvSpPr>
        <p:spPr/>
        <p:txBody>
          <a:bodyPr/>
          <a:lstStyle/>
          <a:p>
            <a:r>
              <a:rPr kumimoji="1" lang="ja-JP" altLang="en-US" dirty="0"/>
              <a:t>下水道使用料の水準の検討について（背景２）</a:t>
            </a:r>
          </a:p>
        </p:txBody>
      </p:sp>
      <p:sp>
        <p:nvSpPr>
          <p:cNvPr id="4" name="スライド番号プレースホルダー 3">
            <a:extLst>
              <a:ext uri="{FF2B5EF4-FFF2-40B4-BE49-F238E27FC236}">
                <a16:creationId xmlns:a16="http://schemas.microsoft.com/office/drawing/2014/main" id="{0F0AD55A-B0A8-4F2F-B97F-EDD20EB57BCC}"/>
              </a:ext>
            </a:extLst>
          </p:cNvPr>
          <p:cNvSpPr>
            <a:spLocks noGrp="1"/>
          </p:cNvSpPr>
          <p:nvPr>
            <p:ph type="sldNum" sz="quarter" idx="12"/>
          </p:nvPr>
        </p:nvSpPr>
        <p:spPr/>
        <p:txBody>
          <a:bodyPr/>
          <a:lstStyle/>
          <a:p>
            <a:pPr>
              <a:defRPr/>
            </a:pPr>
            <a:fld id="{FCFDEA67-E62B-4B6E-8B92-052DB81E0317}" type="slidenum">
              <a:rPr lang="en-US" altLang="ja-JP" smtClean="0"/>
              <a:pPr>
                <a:defRPr/>
              </a:pPr>
              <a:t>4</a:t>
            </a:fld>
            <a:endParaRPr lang="en-US" altLang="ja-JP"/>
          </a:p>
        </p:txBody>
      </p:sp>
      <p:sp>
        <p:nvSpPr>
          <p:cNvPr id="6" name="正方形/長方形 5">
            <a:extLst>
              <a:ext uri="{FF2B5EF4-FFF2-40B4-BE49-F238E27FC236}">
                <a16:creationId xmlns:a16="http://schemas.microsoft.com/office/drawing/2014/main" id="{FCF35070-5299-40CE-BAD4-40E84E80C67A}"/>
              </a:ext>
            </a:extLst>
          </p:cNvPr>
          <p:cNvSpPr/>
          <p:nvPr/>
        </p:nvSpPr>
        <p:spPr>
          <a:xfrm>
            <a:off x="9252520" y="328358"/>
            <a:ext cx="8424936" cy="1584176"/>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第</a:t>
            </a:r>
            <a:r>
              <a:rPr kumimoji="1" lang="en-US" altLang="ja-JP" sz="20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1</a:t>
            </a:r>
            <a:r>
              <a:rPr kumimoji="1" lang="ja-JP" altLang="en-US" sz="20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回審議会について　→　審議会への諮問（Ｒ３．３</a:t>
            </a:r>
            <a:r>
              <a:rPr kumimoji="1" lang="en-US" altLang="ja-JP" sz="20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.25</a:t>
            </a:r>
            <a:r>
              <a:rPr kumimoji="1" lang="ja-JP" altLang="en-US" sz="20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a:t>
            </a:r>
            <a:endParaRPr kumimoji="1" lang="en-US" altLang="ja-JP" sz="20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　中長期の収支見通しを踏まえ、「適正な使用料の水準」や一般会計と下水道事業会計における「経費負担の適正化」を図り、健全かつ安定した下水道事業経営を確保するため、</a:t>
            </a:r>
            <a:r>
              <a:rPr kumimoji="1" lang="ja-JP" altLang="en-US" sz="2000" b="1" i="0" u="none" strike="noStrike" kern="0" cap="none" spc="0" normalizeH="0" baseline="0" noProof="0" dirty="0">
                <a:ln>
                  <a:noFill/>
                </a:ln>
                <a:solidFill>
                  <a:schemeClr val="accent1"/>
                </a:solidFill>
                <a:effectLst/>
                <a:uLnTx/>
                <a:uFillTx/>
                <a:latin typeface="BIZ UDP明朝 Medium" panose="02020500000000000000" pitchFamily="18" charset="-128"/>
                <a:ea typeface="BIZ UDP明朝 Medium" panose="02020500000000000000" pitchFamily="18" charset="-128"/>
                <a:cs typeface="+mn-cs"/>
              </a:rPr>
              <a:t>「下水道使用料の水準」</a:t>
            </a:r>
            <a:r>
              <a:rPr kumimoji="1" lang="ja-JP" altLang="en-US" sz="20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rPr>
              <a:t>について諮問。</a:t>
            </a:r>
            <a:endParaRPr kumimoji="1" lang="en-US" altLang="ja-JP" sz="20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US" altLang="ja-JP" sz="1800" kern="0" dirty="0">
              <a:solidFill>
                <a:sysClr val="windowText" lastClr="000000"/>
              </a:solidFill>
              <a:latin typeface="BIZ UDP明朝 Medium" panose="02020500000000000000" pitchFamily="18" charset="-128"/>
              <a:ea typeface="BIZ UDP明朝 Medium" panose="02020500000000000000" pitchFamily="18"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2000" b="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cs typeface="+mn-cs"/>
            </a:endParaRPr>
          </a:p>
        </p:txBody>
      </p:sp>
      <p:sp>
        <p:nvSpPr>
          <p:cNvPr id="10" name="正方形/長方形 9">
            <a:extLst>
              <a:ext uri="{FF2B5EF4-FFF2-40B4-BE49-F238E27FC236}">
                <a16:creationId xmlns:a16="http://schemas.microsoft.com/office/drawing/2014/main" id="{DCC74951-E76A-4F2B-B766-A29C6F6DFD08}"/>
              </a:ext>
            </a:extLst>
          </p:cNvPr>
          <p:cNvSpPr/>
          <p:nvPr/>
        </p:nvSpPr>
        <p:spPr>
          <a:xfrm>
            <a:off x="9252520" y="2060848"/>
            <a:ext cx="8497764" cy="3744416"/>
          </a:xfrm>
          <a:prstGeom prst="rect">
            <a:avLst/>
          </a:prstGeom>
          <a:solidFill>
            <a:sysClr val="window" lastClr="FFFFFF"/>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rPr>
              <a:t>下水道使用料水準の検討について　（背景）</a:t>
            </a:r>
            <a:endParaRPr kumimoji="1" lang="en-US" altLang="ja-JP" sz="180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180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i="0" u="none" strike="noStrike" kern="0" cap="none" spc="0" normalizeH="0" baseline="0" noProof="0" dirty="0">
                <a:ln>
                  <a:noFill/>
                </a:ln>
                <a:solidFill>
                  <a:sysClr val="windowText" lastClr="000000"/>
                </a:solidFill>
                <a:effectLst/>
                <a:uLnTx/>
                <a:uFillTx/>
                <a:latin typeface="BIZ UDP明朝 Medium" panose="02020500000000000000" pitchFamily="18" charset="-128"/>
                <a:ea typeface="BIZ UDP明朝 Medium" panose="02020500000000000000" pitchFamily="18" charset="-128"/>
              </a:rPr>
              <a:t>・　</a:t>
            </a:r>
            <a:r>
              <a:rPr kumimoji="1" lang="ja-JP" altLang="en-US"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下水道事業は下水道使用料でサービスを提供する独立採算制を原則としている。</a:t>
            </a:r>
            <a:endParaRPr kumimoji="1" lang="en-US" altLang="ja-JP"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　汚水処理の係る経費は、年々増加傾向にある。下水道使用料は平成</a:t>
            </a:r>
            <a:r>
              <a:rPr kumimoji="1" lang="en-US" altLang="ja-JP"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20</a:t>
            </a:r>
            <a:r>
              <a:rPr kumimoji="1" lang="ja-JP" altLang="en-US"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年度に改定して以来、同じ使用料体系である。</a:t>
            </a:r>
            <a:endParaRPr kumimoji="1" lang="en-US" altLang="ja-JP"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　汚水処理費に対する下水道使用料で賄っている割合（経費回収率）が低く、一般会計から財源不足を補てんするための繰入金（基準外繰入金）で補い事業経営を維持している。</a:t>
            </a:r>
            <a:endParaRPr kumimoji="1" lang="en-US" altLang="ja-JP"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　下水道整備の推進と適切な維持管理を図り、健全かつ安定した下水道事業経営を確保する必要がある。</a:t>
            </a:r>
            <a:endParaRPr kumimoji="1" lang="en-US" altLang="ja-JP"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rPr>
              <a:t>・　適正な下水道使用料の水準や一般会計と下水道事業会計における経費負担の適正化を図る必要がある。</a:t>
            </a:r>
            <a:endParaRPr kumimoji="1" lang="en-US" altLang="ja-JP" sz="1800" i="0" u="none" strike="noStrike" kern="0" cap="none" spc="0" normalizeH="0" baseline="0" noProof="0" dirty="0">
              <a:ln>
                <a:noFill/>
              </a:ln>
              <a:solidFill>
                <a:schemeClr val="tx1"/>
              </a:solidFill>
              <a:effectLst/>
              <a:uLnTx/>
              <a:uFillTx/>
              <a:latin typeface="BIZ UDP明朝 Medium" panose="02020500000000000000" pitchFamily="18" charset="-128"/>
              <a:ea typeface="BIZ UDP明朝 Medium" panose="02020500000000000000" pitchFamily="18"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800" i="0" u="none" strike="noStrike" kern="0" cap="none" spc="0" normalizeH="0" baseline="0" noProof="0" dirty="0">
              <a:ln>
                <a:noFill/>
              </a:ln>
              <a:solidFill>
                <a:sysClr val="windowText" lastClr="000000"/>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DB216856-FE5B-48CE-9517-1012F767E6FD}"/>
              </a:ext>
            </a:extLst>
          </p:cNvPr>
          <p:cNvPicPr>
            <a:picLocks noChangeAspect="1"/>
          </p:cNvPicPr>
          <p:nvPr/>
        </p:nvPicPr>
        <p:blipFill>
          <a:blip r:embed="rId3"/>
          <a:stretch>
            <a:fillRect/>
          </a:stretch>
        </p:blipFill>
        <p:spPr>
          <a:xfrm>
            <a:off x="270899" y="2996952"/>
            <a:ext cx="8497764" cy="3240360"/>
          </a:xfrm>
          <a:prstGeom prst="rect">
            <a:avLst/>
          </a:prstGeom>
        </p:spPr>
      </p:pic>
      <p:pic>
        <p:nvPicPr>
          <p:cNvPr id="5" name="図 4">
            <a:extLst>
              <a:ext uri="{FF2B5EF4-FFF2-40B4-BE49-F238E27FC236}">
                <a16:creationId xmlns:a16="http://schemas.microsoft.com/office/drawing/2014/main" id="{C09832A5-8D46-4730-B873-E0AE7056DB5F}"/>
              </a:ext>
            </a:extLst>
          </p:cNvPr>
          <p:cNvPicPr>
            <a:picLocks noChangeAspect="1"/>
          </p:cNvPicPr>
          <p:nvPr/>
        </p:nvPicPr>
        <p:blipFill>
          <a:blip r:embed="rId4"/>
          <a:stretch>
            <a:fillRect/>
          </a:stretch>
        </p:blipFill>
        <p:spPr>
          <a:xfrm>
            <a:off x="270898" y="796211"/>
            <a:ext cx="8550394" cy="2038091"/>
          </a:xfrm>
          <a:prstGeom prst="rect">
            <a:avLst/>
          </a:prstGeom>
        </p:spPr>
      </p:pic>
    </p:spTree>
    <p:extLst>
      <p:ext uri="{BB962C8B-B14F-4D97-AF65-F5344CB8AC3E}">
        <p14:creationId xmlns:p14="http://schemas.microsoft.com/office/powerpoint/2010/main" val="270826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E2BDF-BA01-45DB-BED0-53F2F184B6A0}"/>
              </a:ext>
            </a:extLst>
          </p:cNvPr>
          <p:cNvSpPr>
            <a:spLocks noGrp="1"/>
          </p:cNvSpPr>
          <p:nvPr>
            <p:ph type="title"/>
          </p:nvPr>
        </p:nvSpPr>
        <p:spPr>
          <a:xfrm>
            <a:off x="73923" y="118313"/>
            <a:ext cx="8713788" cy="596017"/>
          </a:xfrm>
        </p:spPr>
        <p:txBody>
          <a:bodyPr/>
          <a:lstStyle/>
          <a:p>
            <a:r>
              <a:rPr kumimoji="1" lang="ja-JP" altLang="en-US" dirty="0"/>
              <a:t>経営状況について（経営指標１）</a:t>
            </a:r>
          </a:p>
        </p:txBody>
      </p:sp>
      <p:sp>
        <p:nvSpPr>
          <p:cNvPr id="4" name="スライド番号プレースホルダー 3">
            <a:extLst>
              <a:ext uri="{FF2B5EF4-FFF2-40B4-BE49-F238E27FC236}">
                <a16:creationId xmlns:a16="http://schemas.microsoft.com/office/drawing/2014/main" id="{0F0AD55A-B0A8-4F2F-B97F-EDD20EB57BCC}"/>
              </a:ext>
            </a:extLst>
          </p:cNvPr>
          <p:cNvSpPr>
            <a:spLocks noGrp="1"/>
          </p:cNvSpPr>
          <p:nvPr>
            <p:ph type="sldNum" sz="quarter" idx="12"/>
          </p:nvPr>
        </p:nvSpPr>
        <p:spPr/>
        <p:txBody>
          <a:bodyPr/>
          <a:lstStyle/>
          <a:p>
            <a:pPr>
              <a:defRPr/>
            </a:pPr>
            <a:fld id="{FCFDEA67-E62B-4B6E-8B92-052DB81E0317}" type="slidenum">
              <a:rPr lang="en-US" altLang="ja-JP" smtClean="0"/>
              <a:pPr>
                <a:defRPr/>
              </a:pPr>
              <a:t>5</a:t>
            </a:fld>
            <a:endParaRPr lang="en-US" altLang="ja-JP"/>
          </a:p>
        </p:txBody>
      </p:sp>
      <p:pic>
        <p:nvPicPr>
          <p:cNvPr id="5" name="図 4">
            <a:extLst>
              <a:ext uri="{FF2B5EF4-FFF2-40B4-BE49-F238E27FC236}">
                <a16:creationId xmlns:a16="http://schemas.microsoft.com/office/drawing/2014/main" id="{C8AB0318-CD8F-494F-AE76-C1C94167FE4B}"/>
              </a:ext>
            </a:extLst>
          </p:cNvPr>
          <p:cNvPicPr>
            <a:picLocks noChangeAspect="1"/>
          </p:cNvPicPr>
          <p:nvPr/>
        </p:nvPicPr>
        <p:blipFill>
          <a:blip r:embed="rId3"/>
          <a:stretch>
            <a:fillRect/>
          </a:stretch>
        </p:blipFill>
        <p:spPr>
          <a:xfrm>
            <a:off x="179512" y="1196752"/>
            <a:ext cx="8713788" cy="5040560"/>
          </a:xfrm>
          <a:prstGeom prst="rect">
            <a:avLst/>
          </a:prstGeom>
        </p:spPr>
      </p:pic>
      <p:pic>
        <p:nvPicPr>
          <p:cNvPr id="6" name="図 5">
            <a:extLst>
              <a:ext uri="{FF2B5EF4-FFF2-40B4-BE49-F238E27FC236}">
                <a16:creationId xmlns:a16="http://schemas.microsoft.com/office/drawing/2014/main" id="{7469892A-4F41-411A-ACE8-8CD6FFD08FBF}"/>
              </a:ext>
            </a:extLst>
          </p:cNvPr>
          <p:cNvPicPr>
            <a:picLocks noChangeAspect="1"/>
          </p:cNvPicPr>
          <p:nvPr/>
        </p:nvPicPr>
        <p:blipFill>
          <a:blip r:embed="rId4"/>
          <a:stretch>
            <a:fillRect/>
          </a:stretch>
        </p:blipFill>
        <p:spPr>
          <a:xfrm>
            <a:off x="1259632" y="810169"/>
            <a:ext cx="6336704" cy="458591"/>
          </a:xfrm>
          <a:prstGeom prst="rect">
            <a:avLst/>
          </a:prstGeom>
        </p:spPr>
      </p:pic>
    </p:spTree>
    <p:extLst>
      <p:ext uri="{BB962C8B-B14F-4D97-AF65-F5344CB8AC3E}">
        <p14:creationId xmlns:p14="http://schemas.microsoft.com/office/powerpoint/2010/main" val="50660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8E2BDF-BA01-45DB-BED0-53F2F184B6A0}"/>
              </a:ext>
            </a:extLst>
          </p:cNvPr>
          <p:cNvSpPr>
            <a:spLocks noGrp="1"/>
          </p:cNvSpPr>
          <p:nvPr>
            <p:ph type="title"/>
          </p:nvPr>
        </p:nvSpPr>
        <p:spPr>
          <a:xfrm>
            <a:off x="73923" y="118313"/>
            <a:ext cx="8713788" cy="596017"/>
          </a:xfrm>
        </p:spPr>
        <p:txBody>
          <a:bodyPr/>
          <a:lstStyle/>
          <a:p>
            <a:r>
              <a:rPr kumimoji="1" lang="ja-JP" altLang="en-US" dirty="0"/>
              <a:t>経営状況について（経営指標２）</a:t>
            </a:r>
          </a:p>
        </p:txBody>
      </p:sp>
      <p:sp>
        <p:nvSpPr>
          <p:cNvPr id="4" name="スライド番号プレースホルダー 3">
            <a:extLst>
              <a:ext uri="{FF2B5EF4-FFF2-40B4-BE49-F238E27FC236}">
                <a16:creationId xmlns:a16="http://schemas.microsoft.com/office/drawing/2014/main" id="{0F0AD55A-B0A8-4F2F-B97F-EDD20EB57BCC}"/>
              </a:ext>
            </a:extLst>
          </p:cNvPr>
          <p:cNvSpPr>
            <a:spLocks noGrp="1"/>
          </p:cNvSpPr>
          <p:nvPr>
            <p:ph type="sldNum" sz="quarter" idx="12"/>
          </p:nvPr>
        </p:nvSpPr>
        <p:spPr/>
        <p:txBody>
          <a:bodyPr/>
          <a:lstStyle/>
          <a:p>
            <a:pPr>
              <a:defRPr/>
            </a:pPr>
            <a:fld id="{FCFDEA67-E62B-4B6E-8B92-052DB81E0317}" type="slidenum">
              <a:rPr lang="en-US" altLang="ja-JP" smtClean="0"/>
              <a:pPr>
                <a:defRPr/>
              </a:pPr>
              <a:t>6</a:t>
            </a:fld>
            <a:endParaRPr lang="en-US" altLang="ja-JP"/>
          </a:p>
        </p:txBody>
      </p:sp>
      <p:pic>
        <p:nvPicPr>
          <p:cNvPr id="8" name="図 7">
            <a:extLst>
              <a:ext uri="{FF2B5EF4-FFF2-40B4-BE49-F238E27FC236}">
                <a16:creationId xmlns:a16="http://schemas.microsoft.com/office/drawing/2014/main" id="{9FA2B9E6-974A-421F-8331-E32F238AD4F3}"/>
              </a:ext>
            </a:extLst>
          </p:cNvPr>
          <p:cNvPicPr>
            <a:picLocks noChangeAspect="1"/>
          </p:cNvPicPr>
          <p:nvPr/>
        </p:nvPicPr>
        <p:blipFill>
          <a:blip r:embed="rId3"/>
          <a:stretch>
            <a:fillRect/>
          </a:stretch>
        </p:blipFill>
        <p:spPr>
          <a:xfrm>
            <a:off x="179512" y="819826"/>
            <a:ext cx="8713788" cy="501918"/>
          </a:xfrm>
          <a:prstGeom prst="rect">
            <a:avLst/>
          </a:prstGeom>
        </p:spPr>
      </p:pic>
      <p:pic>
        <p:nvPicPr>
          <p:cNvPr id="5" name="図 4">
            <a:extLst>
              <a:ext uri="{FF2B5EF4-FFF2-40B4-BE49-F238E27FC236}">
                <a16:creationId xmlns:a16="http://schemas.microsoft.com/office/drawing/2014/main" id="{12E6D57E-1944-4D73-98A1-931457E8A958}"/>
              </a:ext>
            </a:extLst>
          </p:cNvPr>
          <p:cNvPicPr>
            <a:picLocks noChangeAspect="1"/>
          </p:cNvPicPr>
          <p:nvPr/>
        </p:nvPicPr>
        <p:blipFill>
          <a:blip r:embed="rId4"/>
          <a:stretch>
            <a:fillRect/>
          </a:stretch>
        </p:blipFill>
        <p:spPr>
          <a:xfrm>
            <a:off x="179512" y="1427241"/>
            <a:ext cx="8713788" cy="4738064"/>
          </a:xfrm>
          <a:prstGeom prst="rect">
            <a:avLst/>
          </a:prstGeom>
        </p:spPr>
      </p:pic>
    </p:spTree>
    <p:extLst>
      <p:ext uri="{BB962C8B-B14F-4D97-AF65-F5344CB8AC3E}">
        <p14:creationId xmlns:p14="http://schemas.microsoft.com/office/powerpoint/2010/main" val="333994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A65BB-C39C-49BC-91E7-30FED245F6A3}"/>
              </a:ext>
            </a:extLst>
          </p:cNvPr>
          <p:cNvSpPr>
            <a:spLocks noGrp="1"/>
          </p:cNvSpPr>
          <p:nvPr>
            <p:ph type="title"/>
          </p:nvPr>
        </p:nvSpPr>
        <p:spPr/>
        <p:txBody>
          <a:bodyPr/>
          <a:lstStyle/>
          <a:p>
            <a:r>
              <a:rPr kumimoji="1" lang="ja-JP" altLang="en-US" dirty="0"/>
              <a:t>経営状況について（経営指標３）</a:t>
            </a:r>
          </a:p>
        </p:txBody>
      </p:sp>
      <p:sp>
        <p:nvSpPr>
          <p:cNvPr id="4" name="スライド番号プレースホルダー 3">
            <a:extLst>
              <a:ext uri="{FF2B5EF4-FFF2-40B4-BE49-F238E27FC236}">
                <a16:creationId xmlns:a16="http://schemas.microsoft.com/office/drawing/2014/main" id="{F1238FEF-42E5-436E-9F1B-1F81C03397F6}"/>
              </a:ext>
            </a:extLst>
          </p:cNvPr>
          <p:cNvSpPr>
            <a:spLocks noGrp="1"/>
          </p:cNvSpPr>
          <p:nvPr>
            <p:ph type="sldNum" sz="quarter" idx="12"/>
          </p:nvPr>
        </p:nvSpPr>
        <p:spPr/>
        <p:txBody>
          <a:bodyPr/>
          <a:lstStyle/>
          <a:p>
            <a:pPr>
              <a:defRPr/>
            </a:pPr>
            <a:fld id="{FCFDEA67-E62B-4B6E-8B92-052DB81E0317}" type="slidenum">
              <a:rPr lang="en-US" altLang="ja-JP" smtClean="0"/>
              <a:pPr>
                <a:defRPr/>
              </a:pPr>
              <a:t>7</a:t>
            </a:fld>
            <a:endParaRPr lang="en-US" altLang="ja-JP"/>
          </a:p>
        </p:txBody>
      </p:sp>
      <p:pic>
        <p:nvPicPr>
          <p:cNvPr id="6" name="図 5">
            <a:extLst>
              <a:ext uri="{FF2B5EF4-FFF2-40B4-BE49-F238E27FC236}">
                <a16:creationId xmlns:a16="http://schemas.microsoft.com/office/drawing/2014/main" id="{A23D1387-1517-4B6E-9343-6F188D5066E3}"/>
              </a:ext>
            </a:extLst>
          </p:cNvPr>
          <p:cNvPicPr>
            <a:picLocks noChangeAspect="1"/>
          </p:cNvPicPr>
          <p:nvPr/>
        </p:nvPicPr>
        <p:blipFill>
          <a:blip r:embed="rId3"/>
          <a:stretch>
            <a:fillRect/>
          </a:stretch>
        </p:blipFill>
        <p:spPr>
          <a:xfrm>
            <a:off x="179512" y="1340768"/>
            <a:ext cx="8713788" cy="4968552"/>
          </a:xfrm>
          <a:prstGeom prst="rect">
            <a:avLst/>
          </a:prstGeom>
        </p:spPr>
      </p:pic>
      <p:pic>
        <p:nvPicPr>
          <p:cNvPr id="7" name="図 6">
            <a:extLst>
              <a:ext uri="{FF2B5EF4-FFF2-40B4-BE49-F238E27FC236}">
                <a16:creationId xmlns:a16="http://schemas.microsoft.com/office/drawing/2014/main" id="{58509DB1-4EDC-4AE9-93F8-2C08B67BA34A}"/>
              </a:ext>
            </a:extLst>
          </p:cNvPr>
          <p:cNvPicPr>
            <a:picLocks noChangeAspect="1"/>
          </p:cNvPicPr>
          <p:nvPr/>
        </p:nvPicPr>
        <p:blipFill>
          <a:blip r:embed="rId4"/>
          <a:stretch>
            <a:fillRect/>
          </a:stretch>
        </p:blipFill>
        <p:spPr>
          <a:xfrm>
            <a:off x="1187624" y="781396"/>
            <a:ext cx="5976664" cy="559372"/>
          </a:xfrm>
          <a:prstGeom prst="rect">
            <a:avLst/>
          </a:prstGeom>
        </p:spPr>
      </p:pic>
    </p:spTree>
    <p:extLst>
      <p:ext uri="{BB962C8B-B14F-4D97-AF65-F5344CB8AC3E}">
        <p14:creationId xmlns:p14="http://schemas.microsoft.com/office/powerpoint/2010/main" val="60225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A65BB-C39C-49BC-91E7-30FED245F6A3}"/>
              </a:ext>
            </a:extLst>
          </p:cNvPr>
          <p:cNvSpPr>
            <a:spLocks noGrp="1"/>
          </p:cNvSpPr>
          <p:nvPr>
            <p:ph type="title"/>
          </p:nvPr>
        </p:nvSpPr>
        <p:spPr/>
        <p:txBody>
          <a:bodyPr/>
          <a:lstStyle/>
          <a:p>
            <a:r>
              <a:rPr kumimoji="1" lang="ja-JP" altLang="en-US" dirty="0"/>
              <a:t>経営状況について（経営指標４）</a:t>
            </a:r>
          </a:p>
        </p:txBody>
      </p:sp>
      <p:sp>
        <p:nvSpPr>
          <p:cNvPr id="4" name="スライド番号プレースホルダー 3">
            <a:extLst>
              <a:ext uri="{FF2B5EF4-FFF2-40B4-BE49-F238E27FC236}">
                <a16:creationId xmlns:a16="http://schemas.microsoft.com/office/drawing/2014/main" id="{F1238FEF-42E5-436E-9F1B-1F81C03397F6}"/>
              </a:ext>
            </a:extLst>
          </p:cNvPr>
          <p:cNvSpPr>
            <a:spLocks noGrp="1"/>
          </p:cNvSpPr>
          <p:nvPr>
            <p:ph type="sldNum" sz="quarter" idx="12"/>
          </p:nvPr>
        </p:nvSpPr>
        <p:spPr/>
        <p:txBody>
          <a:bodyPr/>
          <a:lstStyle/>
          <a:p>
            <a:pPr>
              <a:defRPr/>
            </a:pPr>
            <a:fld id="{FCFDEA67-E62B-4B6E-8B92-052DB81E0317}" type="slidenum">
              <a:rPr lang="en-US" altLang="ja-JP" smtClean="0"/>
              <a:pPr>
                <a:defRPr/>
              </a:pPr>
              <a:t>8</a:t>
            </a:fld>
            <a:endParaRPr lang="en-US" altLang="ja-JP"/>
          </a:p>
        </p:txBody>
      </p:sp>
      <p:pic>
        <p:nvPicPr>
          <p:cNvPr id="6" name="図 5">
            <a:extLst>
              <a:ext uri="{FF2B5EF4-FFF2-40B4-BE49-F238E27FC236}">
                <a16:creationId xmlns:a16="http://schemas.microsoft.com/office/drawing/2014/main" id="{7EB7CAE0-B6C3-43FB-A9A7-F8A1D0CA4B6B}"/>
              </a:ext>
            </a:extLst>
          </p:cNvPr>
          <p:cNvPicPr>
            <a:picLocks noChangeAspect="1"/>
          </p:cNvPicPr>
          <p:nvPr/>
        </p:nvPicPr>
        <p:blipFill>
          <a:blip r:embed="rId3"/>
          <a:stretch>
            <a:fillRect/>
          </a:stretch>
        </p:blipFill>
        <p:spPr>
          <a:xfrm>
            <a:off x="899592" y="836711"/>
            <a:ext cx="7344816" cy="432049"/>
          </a:xfrm>
          <a:prstGeom prst="rect">
            <a:avLst/>
          </a:prstGeom>
        </p:spPr>
      </p:pic>
      <p:pic>
        <p:nvPicPr>
          <p:cNvPr id="8" name="図 7">
            <a:extLst>
              <a:ext uri="{FF2B5EF4-FFF2-40B4-BE49-F238E27FC236}">
                <a16:creationId xmlns:a16="http://schemas.microsoft.com/office/drawing/2014/main" id="{F64C0E95-79DB-4A49-B5F9-B1F945F9D906}"/>
              </a:ext>
            </a:extLst>
          </p:cNvPr>
          <p:cNvPicPr>
            <a:picLocks noChangeAspect="1"/>
          </p:cNvPicPr>
          <p:nvPr/>
        </p:nvPicPr>
        <p:blipFill>
          <a:blip r:embed="rId4"/>
          <a:stretch>
            <a:fillRect/>
          </a:stretch>
        </p:blipFill>
        <p:spPr>
          <a:xfrm>
            <a:off x="251520" y="1340767"/>
            <a:ext cx="8569772" cy="4896545"/>
          </a:xfrm>
          <a:prstGeom prst="rect">
            <a:avLst/>
          </a:prstGeom>
        </p:spPr>
      </p:pic>
    </p:spTree>
    <p:extLst>
      <p:ext uri="{BB962C8B-B14F-4D97-AF65-F5344CB8AC3E}">
        <p14:creationId xmlns:p14="http://schemas.microsoft.com/office/powerpoint/2010/main" val="30055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A65BB-C39C-49BC-91E7-30FED245F6A3}"/>
              </a:ext>
            </a:extLst>
          </p:cNvPr>
          <p:cNvSpPr>
            <a:spLocks noGrp="1"/>
          </p:cNvSpPr>
          <p:nvPr>
            <p:ph type="title"/>
          </p:nvPr>
        </p:nvSpPr>
        <p:spPr/>
        <p:txBody>
          <a:bodyPr/>
          <a:lstStyle/>
          <a:p>
            <a:r>
              <a:rPr kumimoji="1" lang="ja-JP" altLang="en-US" dirty="0"/>
              <a:t>経営状況について（経営指標５）</a:t>
            </a:r>
          </a:p>
        </p:txBody>
      </p:sp>
      <p:sp>
        <p:nvSpPr>
          <p:cNvPr id="4" name="スライド番号プレースホルダー 3">
            <a:extLst>
              <a:ext uri="{FF2B5EF4-FFF2-40B4-BE49-F238E27FC236}">
                <a16:creationId xmlns:a16="http://schemas.microsoft.com/office/drawing/2014/main" id="{F1238FEF-42E5-436E-9F1B-1F81C03397F6}"/>
              </a:ext>
            </a:extLst>
          </p:cNvPr>
          <p:cNvSpPr>
            <a:spLocks noGrp="1"/>
          </p:cNvSpPr>
          <p:nvPr>
            <p:ph type="sldNum" sz="quarter" idx="12"/>
          </p:nvPr>
        </p:nvSpPr>
        <p:spPr/>
        <p:txBody>
          <a:bodyPr/>
          <a:lstStyle/>
          <a:p>
            <a:pPr>
              <a:defRPr/>
            </a:pPr>
            <a:fld id="{FCFDEA67-E62B-4B6E-8B92-052DB81E0317}" type="slidenum">
              <a:rPr lang="en-US" altLang="ja-JP" smtClean="0"/>
              <a:pPr>
                <a:defRPr/>
              </a:pPr>
              <a:t>9</a:t>
            </a:fld>
            <a:endParaRPr lang="en-US" altLang="ja-JP"/>
          </a:p>
        </p:txBody>
      </p:sp>
      <p:pic>
        <p:nvPicPr>
          <p:cNvPr id="6" name="図 5">
            <a:extLst>
              <a:ext uri="{FF2B5EF4-FFF2-40B4-BE49-F238E27FC236}">
                <a16:creationId xmlns:a16="http://schemas.microsoft.com/office/drawing/2014/main" id="{792157A7-CF92-4833-824B-2376BF316634}"/>
              </a:ext>
            </a:extLst>
          </p:cNvPr>
          <p:cNvPicPr>
            <a:picLocks noChangeAspect="1"/>
          </p:cNvPicPr>
          <p:nvPr/>
        </p:nvPicPr>
        <p:blipFill>
          <a:blip r:embed="rId3"/>
          <a:stretch>
            <a:fillRect/>
          </a:stretch>
        </p:blipFill>
        <p:spPr>
          <a:xfrm>
            <a:off x="251520" y="1340768"/>
            <a:ext cx="8569772" cy="4896544"/>
          </a:xfrm>
          <a:prstGeom prst="rect">
            <a:avLst/>
          </a:prstGeom>
        </p:spPr>
      </p:pic>
      <p:pic>
        <p:nvPicPr>
          <p:cNvPr id="3" name="図 2">
            <a:extLst>
              <a:ext uri="{FF2B5EF4-FFF2-40B4-BE49-F238E27FC236}">
                <a16:creationId xmlns:a16="http://schemas.microsoft.com/office/drawing/2014/main" id="{0945D0DC-B86E-40ED-97E3-95E106E3CFDF}"/>
              </a:ext>
            </a:extLst>
          </p:cNvPr>
          <p:cNvPicPr>
            <a:picLocks noChangeAspect="1"/>
          </p:cNvPicPr>
          <p:nvPr/>
        </p:nvPicPr>
        <p:blipFill>
          <a:blip r:embed="rId4"/>
          <a:stretch>
            <a:fillRect/>
          </a:stretch>
        </p:blipFill>
        <p:spPr>
          <a:xfrm>
            <a:off x="1115616" y="812326"/>
            <a:ext cx="7056784" cy="528442"/>
          </a:xfrm>
          <a:prstGeom prst="rect">
            <a:avLst/>
          </a:prstGeom>
        </p:spPr>
      </p:pic>
    </p:spTree>
    <p:extLst>
      <p:ext uri="{BB962C8B-B14F-4D97-AF65-F5344CB8AC3E}">
        <p14:creationId xmlns:p14="http://schemas.microsoft.com/office/powerpoint/2010/main" val="3096610824"/>
      </p:ext>
    </p:extLst>
  </p:cSld>
  <p:clrMapOvr>
    <a:masterClrMapping/>
  </p:clrMapOvr>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14216</TotalTime>
  <Words>813</Words>
  <Application>Microsoft Office PowerPoint</Application>
  <PresentationFormat>画面に合わせる (4:3)</PresentationFormat>
  <Paragraphs>161</Paragraphs>
  <Slides>35</Slides>
  <Notes>33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BIZ UDP明朝 Medium</vt:lpstr>
      <vt:lpstr>HGP創英角ｺﾞｼｯｸUB</vt:lpstr>
      <vt:lpstr>HG丸ｺﾞｼｯｸM-PRO</vt:lpstr>
      <vt:lpstr>ＭＳ Ｐゴシック</vt:lpstr>
      <vt:lpstr>ＭＳ Ｐ明朝</vt:lpstr>
      <vt:lpstr>ＭＳ 明朝</vt:lpstr>
      <vt:lpstr>游ゴシック</vt:lpstr>
      <vt:lpstr>Arial</vt:lpstr>
      <vt:lpstr>Calibri</vt:lpstr>
      <vt:lpstr>標準デザイン</vt:lpstr>
      <vt:lpstr>第２回　うるま市下水道事業審議会</vt:lpstr>
      <vt:lpstr>第２回審議会の説明内容</vt:lpstr>
      <vt:lpstr>下水道使用料の水準の検討について（背景１）</vt:lpstr>
      <vt:lpstr>下水道使用料の水準の検討について（背景２）</vt:lpstr>
      <vt:lpstr>経営状況について（経営指標１）</vt:lpstr>
      <vt:lpstr>経営状況について（経営指標２）</vt:lpstr>
      <vt:lpstr>経営状況について（経営指標３）</vt:lpstr>
      <vt:lpstr>経営状況について（経営指標４）</vt:lpstr>
      <vt:lpstr>経営状況について（経営指標５）</vt:lpstr>
      <vt:lpstr>経営状況について（県内11市との経営指標比較）</vt:lpstr>
      <vt:lpstr>経営状況について（類似団体との経営指標比較）</vt:lpstr>
      <vt:lpstr>経営状況について（基準外繰入金の状況：県内11市比較）</vt:lpstr>
      <vt:lpstr>経営状況について（基準外繰入金の状況：類似団体比較）</vt:lpstr>
      <vt:lpstr>下水道使用料の状況について</vt:lpstr>
      <vt:lpstr>下水道使用料の状況について（県内・家庭用の比較）</vt:lpstr>
      <vt:lpstr>下水道使用料の状況について（県内・業務用の比較）</vt:lpstr>
      <vt:lpstr>下水道使用料の状況について（類似団体との比較）</vt:lpstr>
      <vt:lpstr>下水道使用料体系について</vt:lpstr>
      <vt:lpstr>下水道使用料体系について（家庭用の使用水量別の状況）</vt:lpstr>
      <vt:lpstr>下水道使用料体系について（業務用の使用水量別の状況）</vt:lpstr>
      <vt:lpstr>下水道使用料体系について（県内11市の逓増区分と逓増度の状況）</vt:lpstr>
      <vt:lpstr>下水道使用料体系について（類似団体の逓増区分と逓増度の状況）</vt:lpstr>
      <vt:lpstr>下水道使用料算定の流れ　（使用料算定の基本的な考え方）</vt:lpstr>
      <vt:lpstr>下水道使用料水準の検討について（使用料の算定）</vt:lpstr>
      <vt:lpstr>下水道使用料水準の検討について（使用料見直し）</vt:lpstr>
      <vt:lpstr>下水道事業経営戦略の取り組み状況（経営方針）</vt:lpstr>
      <vt:lpstr>下水道事業経営戦略の取り組み状況（事業面１）</vt:lpstr>
      <vt:lpstr>下水道事業経営戦略の取り組み状況（事業面２）</vt:lpstr>
      <vt:lpstr>下水道事業経営戦略の取り組み状況（財政面１）</vt:lpstr>
      <vt:lpstr>下水道事業経営戦略の取り組み状況（財政面２）</vt:lpstr>
      <vt:lpstr>下水道事業経営戦略の取り組み状況（財政面３）</vt:lpstr>
      <vt:lpstr>下水道事業経営戦略の取り組み状況（財政面４）</vt:lpstr>
      <vt:lpstr>PowerPoint プレゼンテーション</vt:lpstr>
      <vt:lpstr>用語の説明（１）</vt:lpstr>
      <vt:lpstr>用語の説明（２）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NAKAGAWA_YUKIHITO</dc:creator>
  <cp:lastModifiedBy>知名　正人</cp:lastModifiedBy>
  <cp:revision>1054</cp:revision>
  <cp:lastPrinted>2021-04-26T05:08:02Z</cp:lastPrinted>
  <dcterms:created xsi:type="dcterms:W3CDTF">2009-07-06T06:13:51Z</dcterms:created>
  <dcterms:modified xsi:type="dcterms:W3CDTF">2021-04-30T02:28:36Z</dcterms:modified>
</cp:coreProperties>
</file>