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66FA5D-4656-4C02-92F0-383AC0C78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B7663C-F0A3-4CED-A408-26138C3D0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61436C-A894-4787-A28E-8FA7C24F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A811C9-6C38-4365-929C-615D9641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BDC720-50F7-4CB2-8242-AA4E6A5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63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0CA26B-E9B9-4E26-AC75-52ED2639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39956D-655D-49D6-B7B3-47278BB18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29A74-4FF2-4E2D-9FDC-46008628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A52BFA-B7D1-4ED3-A1C5-A117CF08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4121F2-5D59-4898-9D47-2BC7F00F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49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DA58525-46AC-4B9F-A90C-D85E9933D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0609DF-FD1E-4E39-B612-7916DF968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E7C71C-74D5-4EFA-9D1E-F0A387D3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4C8F67-EA5A-4D0B-AFCE-70CE496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072309-ACD5-4C8C-9DFC-66DC7601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DAF2B-764C-49F2-BA7C-2BCC527C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CE6E20-6DEB-4DA5-BB9B-729561DD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B319A-4C17-45B3-98A2-FF78BCAE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C68A4B-4838-499D-93E4-91232BDE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C233D9-AA47-4507-8AC7-1249395F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89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CF544-2E9F-4C98-913F-250F39FE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9F35EC-D0DF-4DD0-BF40-4B39F53B2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13AC17-87EA-4336-8711-388C18C5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6CD609-55AF-420F-A794-05DF22FD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D2342F-B064-4953-946A-85050859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33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4F470-B78E-429C-8027-BB416D47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55C9C6-9697-477E-83EE-62F207438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38D32D-3FF7-454C-8D9B-5EBBCB559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7A9F3B-FCEA-458A-8672-520ED73B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FC3F20-575A-4E6E-AB70-64E1902B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17B00C-932A-49BA-94B7-B1DEF9CB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15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2D6D6-08D8-434A-A66F-6C4F9E06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A4CC93-762C-4273-A557-9BC7DDA40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5FCCAA-863E-4CB3-B028-C21A2D78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8B2A367-302B-45EB-82F4-66739325B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D9D5BC3-C303-4281-AC50-BC6107C40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D0263C-3275-4230-9775-43223D7D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0C141FC-000D-43E4-B159-1D431679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E0B53F-4408-40CE-9F58-839E6375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43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B1821F-7288-4339-A938-C44E2CCA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4C128B-F5C9-4944-BD7C-F32C38F1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EB6950-A368-4743-B56A-7E1EF6EF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624789-874D-42AA-8E86-744914B8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35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0014D5-BDC2-4EEC-B853-04D54FC8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D62B60-24A1-41EC-B08B-0F553096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6BC7AF-CC3A-4B93-BC23-A4D75D84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45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FFEEA9-E58A-490E-82F7-B157BB6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A88649-57CB-4D8E-BA1D-91D41C19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DB3ADE-CD6B-4C11-BE56-64F801601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5A5038-2CE8-4ACB-B0FA-F57FA7EF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60DA97-E7AF-441C-954E-B2408377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1720BE-3799-476F-BA8B-D7A20269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73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0290B8-3126-4D9A-9D5B-C5166ED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6CE0E96-442E-44FF-961C-BAF61C22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7EB2D1-55D8-4F52-9CB7-52985B06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FFF80A-0C1C-49F0-9501-BA943DB2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E66A31-4D0B-40BE-97A0-E5221B69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A303A4-E5B7-43B2-A2D5-194F6DEA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69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814449-48FF-496A-AEC7-9D661AA9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8F218A-4391-43D4-BE7E-096B1D7FC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C66D84-9734-4B5A-BD6E-F6FA9007B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FE4E-4456-41A4-98A2-BED9FFC4ED74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0A4A59-07D6-49D3-B429-EEFEA5CA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51F4E-B3ED-4967-B1E7-984856A3C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0070-0954-4759-8F7A-BC9224233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6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C9E3691D-3BF8-4227-BA41-78F139577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94685"/>
              </p:ext>
            </p:extLst>
          </p:nvPr>
        </p:nvGraphicFramePr>
        <p:xfrm>
          <a:off x="160789" y="3657602"/>
          <a:ext cx="11870422" cy="2457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6477">
                  <a:extLst>
                    <a:ext uri="{9D8B030D-6E8A-4147-A177-3AD203B41FA5}">
                      <a16:colId xmlns:a16="http://schemas.microsoft.com/office/drawing/2014/main" val="454667185"/>
                    </a:ext>
                  </a:extLst>
                </a:gridCol>
                <a:gridCol w="9563945">
                  <a:extLst>
                    <a:ext uri="{9D8B030D-6E8A-4147-A177-3AD203B41FA5}">
                      <a16:colId xmlns:a16="http://schemas.microsoft.com/office/drawing/2014/main" val="2272947300"/>
                    </a:ext>
                  </a:extLst>
                </a:gridCol>
              </a:tblGrid>
              <a:tr h="8193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事業所名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1116"/>
                  </a:ext>
                </a:extLst>
              </a:tr>
              <a:tr h="8193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14880"/>
                  </a:ext>
                </a:extLst>
              </a:tr>
              <a:tr h="8193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事業期間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0821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AADCD735-6EFB-44D8-A5F6-3143AAF4C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57"/>
          <a:stretch/>
        </p:blipFill>
        <p:spPr>
          <a:xfrm>
            <a:off x="67111" y="957974"/>
            <a:ext cx="10707937" cy="177846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4C93DB7-0584-474C-8429-7A0AEE48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29" y="905076"/>
            <a:ext cx="1116265" cy="18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9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0AB69-5D45-45B6-B9EC-03D26FEB2F65}"/>
              </a:ext>
            </a:extLst>
          </p:cNvPr>
          <p:cNvSpPr txBox="1"/>
          <p:nvPr/>
        </p:nvSpPr>
        <p:spPr>
          <a:xfrm>
            <a:off x="117445" y="207628"/>
            <a:ext cx="1195710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事業概要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C73038-C2AD-4C28-B065-005A87CCFE07}"/>
              </a:ext>
            </a:extLst>
          </p:cNvPr>
          <p:cNvSpPr txBox="1"/>
          <p:nvPr/>
        </p:nvSpPr>
        <p:spPr>
          <a:xfrm>
            <a:off x="226501" y="663356"/>
            <a:ext cx="887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補助事業報告書にございます、「事業概要」に基づいて記載をして下さい。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FFFC15-ECF0-46EA-99D3-6044C8A57AED}"/>
              </a:ext>
            </a:extLst>
          </p:cNvPr>
          <p:cNvSpPr txBox="1"/>
          <p:nvPr/>
        </p:nvSpPr>
        <p:spPr>
          <a:xfrm>
            <a:off x="7961152" y="41945"/>
            <a:ext cx="4110606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適宜枠を調整して作成してください。また提出時は、赤字はすべて削除してください。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9051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C198CD-FDEA-4752-830B-7A0E8AE96C28}"/>
              </a:ext>
            </a:extLst>
          </p:cNvPr>
          <p:cNvSpPr txBox="1"/>
          <p:nvPr/>
        </p:nvSpPr>
        <p:spPr>
          <a:xfrm>
            <a:off x="117445" y="346251"/>
            <a:ext cx="1195431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本事業に至った背景や目的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D55D68-CF4A-42D4-A192-1677DA1BC3A9}"/>
              </a:ext>
            </a:extLst>
          </p:cNvPr>
          <p:cNvSpPr txBox="1"/>
          <p:nvPr/>
        </p:nvSpPr>
        <p:spPr>
          <a:xfrm>
            <a:off x="117445" y="800969"/>
            <a:ext cx="1026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補助事業報告書にございます「本事業に至った背景や目的」を簡潔に記載して下さい。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7455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246937-1747-4382-B2DA-563B6EB7500E}"/>
              </a:ext>
            </a:extLst>
          </p:cNvPr>
          <p:cNvSpPr txBox="1"/>
          <p:nvPr/>
        </p:nvSpPr>
        <p:spPr>
          <a:xfrm>
            <a:off x="117445" y="197346"/>
            <a:ext cx="1196829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事業成果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192567-1270-437B-BB3C-F268D01103B0}"/>
              </a:ext>
            </a:extLst>
          </p:cNvPr>
          <p:cNvSpPr txBox="1"/>
          <p:nvPr/>
        </p:nvSpPr>
        <p:spPr>
          <a:xfrm>
            <a:off x="226501" y="663356"/>
            <a:ext cx="1177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補助事業報告書にございます、「事業成果」や「実施した補助事業の具体的な内容」に基づいて成果及び目標達成状況、取り組み内容について簡潔に記載をして下さい。（写真や図、グラフ等の添付も可）</a:t>
            </a:r>
          </a:p>
        </p:txBody>
      </p:sp>
    </p:spTree>
    <p:extLst>
      <p:ext uri="{BB962C8B-B14F-4D97-AF65-F5344CB8AC3E}">
        <p14:creationId xmlns:p14="http://schemas.microsoft.com/office/powerpoint/2010/main" val="366190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F2275C-3132-420D-8E3F-8FD2C36A14E3}"/>
              </a:ext>
            </a:extLst>
          </p:cNvPr>
          <p:cNvSpPr txBox="1"/>
          <p:nvPr/>
        </p:nvSpPr>
        <p:spPr>
          <a:xfrm>
            <a:off x="111851" y="165683"/>
            <a:ext cx="1196829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今後の展望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E6825F-BD6B-419C-ADD2-32891DA6D726}"/>
              </a:ext>
            </a:extLst>
          </p:cNvPr>
          <p:cNvSpPr txBox="1"/>
          <p:nvPr/>
        </p:nvSpPr>
        <p:spPr>
          <a:xfrm>
            <a:off x="111851" y="613293"/>
            <a:ext cx="11457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補助事業報告書にございます、「今後の展望（今後の事業計画等）」に基づいて簡潔に記載をして下さい。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33740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153</Words>
  <Application>Microsoft Office PowerPoint</Application>
  <PresentationFormat>ワイド画面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HGP創英角ｺﾞｼｯｸUB</vt:lpstr>
      <vt:lpstr>HG創英角ｺﾞｼｯｸUB</vt:lpstr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上江洲　舞</dc:creator>
  <cp:lastModifiedBy>上江洲　舞</cp:lastModifiedBy>
  <cp:revision>7</cp:revision>
  <cp:lastPrinted>2025-10-01T07:57:01Z</cp:lastPrinted>
  <dcterms:created xsi:type="dcterms:W3CDTF">2024-08-09T00:57:08Z</dcterms:created>
  <dcterms:modified xsi:type="dcterms:W3CDTF">2025-10-01T09:17:44Z</dcterms:modified>
</cp:coreProperties>
</file>